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90" r:id="rId2"/>
    <p:sldId id="591" r:id="rId3"/>
    <p:sldId id="592" r:id="rId4"/>
    <p:sldId id="593" r:id="rId5"/>
    <p:sldId id="594" r:id="rId6"/>
    <p:sldId id="595" r:id="rId7"/>
    <p:sldId id="596" r:id="rId8"/>
    <p:sldId id="597" r:id="rId9"/>
    <p:sldId id="598" r:id="rId10"/>
    <p:sldId id="599" r:id="rId11"/>
    <p:sldId id="600" r:id="rId12"/>
    <p:sldId id="601" r:id="rId13"/>
    <p:sldId id="602" r:id="rId14"/>
    <p:sldId id="603" r:id="rId15"/>
    <p:sldId id="604" r:id="rId16"/>
    <p:sldId id="605" r:id="rId17"/>
    <p:sldId id="606" r:id="rId18"/>
    <p:sldId id="607" r:id="rId19"/>
    <p:sldId id="608" r:id="rId20"/>
    <p:sldId id="609" r:id="rId21"/>
    <p:sldId id="610" r:id="rId22"/>
    <p:sldId id="611" r:id="rId23"/>
    <p:sldId id="612" r:id="rId24"/>
    <p:sldId id="613" r:id="rId25"/>
    <p:sldId id="614" r:id="rId26"/>
    <p:sldId id="615" r:id="rId27"/>
    <p:sldId id="616" r:id="rId28"/>
    <p:sldId id="617" r:id="rId2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63EE750-5776-4E68-A162-836D368FEF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DE8F-C166-4A43-8CFF-A18DB50B1D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C81B9-4C0A-477E-9C8B-5D35E1D571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2F48-F996-43C6-9BDF-4CA4C465E5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A10D-0275-4904-BB1A-76503CF460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77DA0-252B-4202-A061-D2BFF2C657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4F4A-A1A6-40C4-A93F-DF2F6345F7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B5F5-AA93-4B5A-BA3F-94DE94D08D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AC878-297C-4F4C-9202-A9D1CFA9A8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616D-B5DC-4302-9149-58AA14AD76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C70FE-AF1F-4FCE-83A8-7B8ABD5D0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E6FEF-8841-44B1-A6D5-64990FA7DE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31B2A14-0B24-4015-ACD6-448764E677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OII(SPP)\HIV reporting system\HIV_AIDS\2015\2015Q4\HIV Press 2015Q4 rev\投影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II(SPP)\HIV reporting system\HIV_AIDS\2015\2015Q4\HIV Press 2015Q4 rev\投影片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OII(SPP)\HIV reporting system\HIV_AIDS\2015\2015Q4\HIV Press 2015Q4 rev\投影片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SOII(SPP)\HIV reporting system\HIV_AIDS\2015\2015Q4\HIV Press 2015Q4 rev\投影片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SOII(SPP)\HIV reporting system\HIV_AIDS\2015\2015Q4\HIV Press 2015Q4 rev\投影片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SOII(SPP)\HIV reporting system\HIV_AIDS\2015\2015Q4\HIV Press 2015Q4 rev\投影片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SOII(SPP)\HIV reporting system\HIV_AIDS\2015\2015Q4\HIV Press 2015Q4 rev\投影片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SOII(SPP)\HIV reporting system\HIV_AIDS\2015\2015Q4\HIV Press 2015Q4 rev\投影片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SOII(SPP)\HIV reporting system\HIV_AIDS\2015\2015Q4\HIV Press 2015Q4 rev\投影片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SOII(SPP)\HIV reporting system\HIV_AIDS\2015\2015Q4\HIV Press 2015Q4 rev\投影片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SOII(SPP)\HIV reporting system\HIV_AIDS\2015\2015Q4\HIV Press 2015Q4 rev\投影片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II(SPP)\HIV reporting system\HIV_AIDS\2015\2015Q4\HIV Press 2015Q4 rev\投影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SOII(SPP)\HIV reporting system\HIV_AIDS\2015\2015Q4\HIV Press 2015Q4 rev\投影片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OII(SPP)\HIV reporting system\HIV_AIDS\2015\2015Q4\HIV Press 2015Q4 rev\投影片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SOII(SPP)\HIV reporting system\HIV_AIDS\2015\2015Q4\HIV Press 2015Q4 rev\投影片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SOII(SPP)\HIV reporting system\HIV_AIDS\2015\2015Q4\HIV Press 2015Q4 rev\投影片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SOII(SPP)\HIV reporting system\HIV_AIDS\2015\2015Q4\HIV Press 2015Q4 rev\投影片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SOII(SPP)\HIV reporting system\HIV_AIDS\2015\2015Q4\HIV Press 2015Q4 rev\投影片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SOII(SPP)\HIV reporting system\HIV_AIDS\2015\2015Q4\HIV Press 2015Q4 rev\投影片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SOII(SPP)\HIV reporting system\HIV_AIDS\2015\2015Q4\HIV Press 2015Q4 rev\投影片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SOII(SPP)\HIV reporting system\HIV_AIDS\2015\2015Q4\HIV Press 2015Q4 rev\投影片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II(SPP)\HIV reporting system\HIV_AIDS\2015\2015Q4\HIV Press 2015Q4 rev\投影片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OII(SPP)\HIV reporting system\HIV_AIDS\2015\2015Q4\HIV Press 2015Q4 rev\投影片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OII(SPP)\HIV reporting system\HIV_AIDS\2015\2015Q4\HIV Press 2015Q4 rev\投影片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OII(SPP)\HIV reporting system\HIV_AIDS\2015\2015Q4\HIV Press 2015Q4 rev\投影片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OII(SPP)\HIV reporting system\HIV_AIDS\2015\2015Q4\HIV Press 2015Q4 rev\投影片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OII(SPP)\HIV reporting system\HIV_AIDS\2015\2015Q4\HIV Press 2015Q4 rev\投影片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SOII(SPP)\HIV reporting system\HIV_AIDS\2015\2015Q4\HIV Press 2015Q4 rev\投影片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0</Words>
  <Application>Microsoft Office PowerPoint</Application>
  <PresentationFormat>如螢幕大小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1" baseType="lpstr">
      <vt:lpstr>Arial</vt:lpstr>
      <vt:lpstr>新細明體</vt:lpstr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23 Feb 2016 二零一六年二月二十三日新聞發佈會</dc:title>
  <dc:subject>Press Meeting 23 Feb 2016 二零一六年二月二十三日新聞發佈會</dc:subject>
  <dc:creator>SPP surveillance Team, Centre for Health Protection, Department of Health</dc:creator>
  <cp:keywords>HIV/AIDS situation 愛滋病病毒感染情況</cp:keywords>
  <cp:lastModifiedBy>Admin</cp:lastModifiedBy>
  <cp:revision>75</cp:revision>
  <dcterms:created xsi:type="dcterms:W3CDTF">2012-11-27T14:11:00Z</dcterms:created>
  <dcterms:modified xsi:type="dcterms:W3CDTF">2016-02-22T07:48:55Z</dcterms:modified>
</cp:coreProperties>
</file>