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46" r:id="rId2"/>
    <p:sldId id="647" r:id="rId3"/>
    <p:sldId id="648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69" r:id="rId25"/>
    <p:sldId id="670" r:id="rId26"/>
    <p:sldId id="671" r:id="rId27"/>
    <p:sldId id="672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E19562-6A14-4626-B4FF-F5C7536D29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8ECC-F85D-440E-9C3C-E8405328F8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3126-0F84-48E2-BE4D-8DB4F963D4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4871-72D1-46A0-83F9-B741BC511B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7689-AB06-4F05-8720-6BBB775187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E09E-7FEB-4651-830C-6D107CB13A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6226-E365-4BE3-8CD8-C8621AF826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EE7B-935A-4777-A097-D60C7F0707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67AA-606F-461B-9554-DEAA0F9A93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ADC3-7E39-4EF3-968D-293BBF44C4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0A5B9-9841-4C4E-A739-E20ABE1800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6B474-F0EE-4CAD-96D4-F4FE430FF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ABD9610-78AF-4483-A4F5-E7A9F80F40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II(SPP)\HIV reporting system\HIV_AIDS\2016\2016Q2\HIV Press 2016Q2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II(SPP)\HIV reporting system\HIV_AIDS\2016\2016Q2\HIV Press 2016Q2\投影片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OII(SPP)\HIV reporting system\HIV_AIDS\2016\2016Q2\HIV Press 2016Q2\投影片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OII(SPP)\HIV reporting system\HIV_AIDS\2016\2016Q2\HIV Press 2016Q2\投影片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OII(SPP)\HIV reporting system\HIV_AIDS\2016\2016Q2\HIV Press 2016Q2\投影片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OII(SPP)\HIV reporting system\HIV_AIDS\2016\2016Q2\HIV Press 2016Q2\投影片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OII(SPP)\HIV reporting system\HIV_AIDS\2016\2016Q2\HIV Press 2016Q2\投影片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OII(SPP)\HIV reporting system\HIV_AIDS\2016\2016Q2\HIV Press 2016Q2\投影片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OII(SPP)\HIV reporting system\HIV_AIDS\2016\2016Q2\HIV Press 2016Q2\投影片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OII(SPP)\HIV reporting system\HIV_AIDS\2016\2016Q2\HIV Press 2016Q2\投影片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OII(SPP)\HIV reporting system\HIV_AIDS\2016\2016Q2\HIV Press 2016Q2\投影片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II(SPP)\HIV reporting system\HIV_AIDS\2016\2016Q2\HIV Press 2016Q2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OII(SPP)\HIV reporting system\HIV_AIDS\2016\2016Q2\HIV Press 2016Q2\投影片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II(SPP)\HIV reporting system\HIV_AIDS\2016\2016Q2\HIV Press 2016Q2\投影片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SOII(SPP)\HIV reporting system\HIV_AIDS\2016\2016Q2\HIV Press 2016Q2\投影片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SOII(SPP)\HIV reporting system\HIV_AIDS\2016\2016Q2\HIV Press 2016Q2\投影片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OII(SPP)\HIV reporting system\HIV_AIDS\2016\2016Q2\HIV Press 2016Q2\投影片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OII(SPP)\HIV reporting system\HIV_AIDS\2016\2016Q2\HIV Press 2016Q2\投影片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SOII(SPP)\HIV reporting system\HIV_AIDS\2016\2016Q2\HIV Press 2016Q2\投影片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SOII(SPP)\HIV reporting system\HIV_AIDS\2016\2016Q2\HIV Press 2016Q2\投影片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II(SPP)\HIV reporting system\HIV_AIDS\2016\2016Q2\HIV Press 2016Q2\投影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II(SPP)\HIV reporting system\HIV_AIDS\2016\2016Q2\HIV Press 2016Q2\投影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OII(SPP)\HIV reporting system\HIV_AIDS\2016\2016Q2\HIV Press 2016Q2\投影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SOII(SPP)\HIV reporting system\HIV_AIDS\2016\2016Q2\HIV Press 2016Q2\投影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II(SPP)\HIV reporting system\HIV_AIDS\2016\2016Q2\HIV Press 2016Q2\投影片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OII(SPP)\HIV reporting system\HIV_AIDS\2016\2016Q2\HIV Press 2016Q2\投影片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OII(SPP)\HIV reporting system\HIV_AIDS\2016\2016Q2\HIV Press 2016Q2\投影片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如螢幕大小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0" baseType="lpstr">
      <vt:lpstr>Arial</vt:lpstr>
      <vt:lpstr>新細明體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30 Aug 2016 二零一六年八月三十日新聞發佈會</dc:title>
  <dc:subject>Press Meeting 30 Aug 2016 二零一六年八月三十日新聞發佈會</dc:subject>
  <dc:creator>SPP surveillance Team, Centre for Health Protection, Department of Health</dc:creator>
  <cp:keywords>HIV/AIDS situation 愛滋病病毒感染情況</cp:keywords>
  <cp:lastModifiedBy>Admin</cp:lastModifiedBy>
  <cp:revision>106</cp:revision>
  <dcterms:created xsi:type="dcterms:W3CDTF">2012-11-27T14:11:00Z</dcterms:created>
  <dcterms:modified xsi:type="dcterms:W3CDTF">2016-08-29T06:51:48Z</dcterms:modified>
</cp:coreProperties>
</file>