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9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393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060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90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84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441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956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205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782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54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45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07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C933-FDC1-4143-81B8-50EE21DC2506}" type="datetimeFigureOut">
              <a:rPr lang="zh-HK" altLang="en-US" smtClean="0"/>
              <a:t>18/5/2017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A9B6-E9C6-4674-908C-08C6221EB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003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3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4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9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3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6" y="0"/>
            <a:ext cx="9162165" cy="6871625"/>
          </a:xfrm>
        </p:spPr>
      </p:pic>
    </p:spTree>
    <p:extLst>
      <p:ext uri="{BB962C8B-B14F-4D97-AF65-F5344CB8AC3E}">
        <p14:creationId xmlns:p14="http://schemas.microsoft.com/office/powerpoint/2010/main" val="621956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9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72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02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2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8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6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01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9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58998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6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64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50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92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01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07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26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53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1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5964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5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2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8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8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0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如螢幕大小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4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19 May 2017 二零一七年五月十九日新聞發佈會</dc:title>
  <dc:subject>Press Meeting 19 May 2017 二零一七年五月十九日新聞發佈會</dc:subject>
  <dc:creator>SPP surveillance Team, Centre for Health Protection, Department of Health</dc:creator>
  <cp:keywords>HIV/AIDS situation 愛滋病病毒感染情況</cp:keywords>
  <cp:lastModifiedBy>Wong Janette</cp:lastModifiedBy>
  <cp:revision>5</cp:revision>
  <dcterms:created xsi:type="dcterms:W3CDTF">2017-05-17T08:58:49Z</dcterms:created>
  <dcterms:modified xsi:type="dcterms:W3CDTF">2017-05-18T06:03:42Z</dcterms:modified>
</cp:coreProperties>
</file>