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479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553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09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08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904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9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456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43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753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197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06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269E-DA09-4DD6-981B-2CBEEED90C52}" type="datetimeFigureOut">
              <a:rPr lang="zh-HK" altLang="en-US" smtClean="0"/>
              <a:t>28/11/2017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3DB8-FD13-412C-A250-AAB59D22CA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32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如螢幕大小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SPP surveillance Team; Centre for Health Protection;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28 Nov 2017 二零一七年十一月二十八日新聞發佈會</dc:title>
  <dc:subject>Press Meeting 28 Nov 2017 二零一七年十一月二十八日新聞發佈會</dc:subject>
  <dc:creator>SPP surveillance Team;Centre for Health Protection;Department of Health</dc:creator>
  <cp:keywords>HIV/AIDS situation 愛滋病病毒感染情況</cp:keywords>
  <cp:lastModifiedBy>Tak Cheung</cp:lastModifiedBy>
  <cp:revision>1</cp:revision>
  <dcterms:created xsi:type="dcterms:W3CDTF">2017-11-28T01:22:42Z</dcterms:created>
  <dcterms:modified xsi:type="dcterms:W3CDTF">2017-11-28T01:30:22Z</dcterms:modified>
  <cp:category>Press Meeting 28 Nov 2017 二零一七年十一月二十八日新聞發佈會</cp:category>
</cp:coreProperties>
</file>