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273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748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770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74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557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60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823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022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7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13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39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D3F75-FD5B-4C0F-B660-CF3F3649C085}" type="datetimeFigureOut">
              <a:rPr lang="zh-HK" altLang="en-US" smtClean="0"/>
              <a:t>24/6/2019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493A-7975-4A1B-B00D-0817C37500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09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9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9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27 Feb 2018 二零一八年二月二十七日新聞發佈會</dc:title>
  <dc:creator>SPP surveillance Team;Centre for Health Protection;Department of Health</dc:creator>
  <cp:keywords>HIV/AIDS situation 愛滋病病毒感染情況</cp:keywords>
  <cp:lastModifiedBy>sraa netsoft</cp:lastModifiedBy>
  <cp:revision>10</cp:revision>
  <dcterms:created xsi:type="dcterms:W3CDTF">2017-11-27T07:34:20Z</dcterms:created>
  <dcterms:modified xsi:type="dcterms:W3CDTF">2019-06-24T02:38:33Z</dcterms:modified>
  <cp:category>Press Meeting 27 Feb 2018 二零一八年二月二十七日新聞發佈會</cp:category>
  <cp:contentStatus/>
</cp:coreProperties>
</file>