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828-1E25-4281-B123-6DA511C31629}" type="datetimeFigureOut">
              <a:rPr lang="zh-HK" altLang="en-US" smtClean="0"/>
              <a:t>28/5/2018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7947-7DBC-4C9F-8042-0A19A7B336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7447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828-1E25-4281-B123-6DA511C31629}" type="datetimeFigureOut">
              <a:rPr lang="zh-HK" altLang="en-US" smtClean="0"/>
              <a:t>28/5/2018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7947-7DBC-4C9F-8042-0A19A7B336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05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828-1E25-4281-B123-6DA511C31629}" type="datetimeFigureOut">
              <a:rPr lang="zh-HK" altLang="en-US" smtClean="0"/>
              <a:t>28/5/2018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7947-7DBC-4C9F-8042-0A19A7B336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560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828-1E25-4281-B123-6DA511C31629}" type="datetimeFigureOut">
              <a:rPr lang="zh-HK" altLang="en-US" smtClean="0"/>
              <a:t>28/5/2018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7947-7DBC-4C9F-8042-0A19A7B336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242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828-1E25-4281-B123-6DA511C31629}" type="datetimeFigureOut">
              <a:rPr lang="zh-HK" altLang="en-US" smtClean="0"/>
              <a:t>28/5/2018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7947-7DBC-4C9F-8042-0A19A7B336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3663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828-1E25-4281-B123-6DA511C31629}" type="datetimeFigureOut">
              <a:rPr lang="zh-HK" altLang="en-US" smtClean="0"/>
              <a:t>28/5/2018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7947-7DBC-4C9F-8042-0A19A7B336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0675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828-1E25-4281-B123-6DA511C31629}" type="datetimeFigureOut">
              <a:rPr lang="zh-HK" altLang="en-US" smtClean="0"/>
              <a:t>28/5/2018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7947-7DBC-4C9F-8042-0A19A7B336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945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828-1E25-4281-B123-6DA511C31629}" type="datetimeFigureOut">
              <a:rPr lang="zh-HK" altLang="en-US" smtClean="0"/>
              <a:t>28/5/2018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7947-7DBC-4C9F-8042-0A19A7B336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331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828-1E25-4281-B123-6DA511C31629}" type="datetimeFigureOut">
              <a:rPr lang="zh-HK" altLang="en-US" smtClean="0"/>
              <a:t>28/5/2018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7947-7DBC-4C9F-8042-0A19A7B336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947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828-1E25-4281-B123-6DA511C31629}" type="datetimeFigureOut">
              <a:rPr lang="zh-HK" altLang="en-US" smtClean="0"/>
              <a:t>28/5/2018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7947-7DBC-4C9F-8042-0A19A7B336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266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AE828-1E25-4281-B123-6DA511C31629}" type="datetimeFigureOut">
              <a:rPr lang="zh-HK" altLang="en-US" smtClean="0"/>
              <a:t>28/5/2018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57947-7DBC-4C9F-8042-0A19A7B336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997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AE828-1E25-4281-B123-6DA511C31629}" type="datetimeFigureOut">
              <a:rPr lang="zh-HK" altLang="en-US" smtClean="0"/>
              <a:t>28/5/2018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7947-7DBC-4C9F-8042-0A19A7B3367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4649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07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96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96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96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96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96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96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96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45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07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80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56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20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68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01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93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29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46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3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17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04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9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07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42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66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76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05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41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58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42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11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2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7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2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7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31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8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0</Words>
  <Application>Microsoft Office PowerPoint</Application>
  <PresentationFormat>如螢幕大小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41" baseType="lpstr">
      <vt:lpstr>新細明體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 Meeting 29 May 2018 二零一八年五月二十九日新聞發佈會</dc:title>
  <dc:creator>SPP surveillance Team;Centre for Health Protection;Department of Health</dc:creator>
  <cp:keywords>HIV/AIDS situation 愛滋病病毒感染情況</cp:keywords>
  <cp:lastModifiedBy>wing tak cheung</cp:lastModifiedBy>
  <cp:revision>5</cp:revision>
  <dcterms:created xsi:type="dcterms:W3CDTF">2018-05-28T03:59:42Z</dcterms:created>
  <dcterms:modified xsi:type="dcterms:W3CDTF">2018-05-28T09:06:50Z</dcterms:modified>
  <cp:category>Press Meeting 29 May 2018 二零一八年五月二十九日新聞發佈會</cp:category>
</cp:coreProperties>
</file>