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57" r:id="rId29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33CC"/>
    <a:srgbClr val="CC00FF"/>
    <a:srgbClr val="0000FF"/>
    <a:srgbClr val="0000CC"/>
    <a:srgbClr val="CCFFFF"/>
    <a:srgbClr val="FF5050"/>
    <a:srgbClr val="FFCCFF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91905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7206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27/08/2018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27/08/2018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953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B68F6-04D4-4052-9A9E-6D63EFF4FD1D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30CB-F0D3-475D-ACBD-807FBEDB4C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62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E59B9-EA4E-4411-8CD4-6F64393DB8EE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E371E-E12A-48F4-AEED-E27DB3A78B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105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5D6F3-3C4F-4496-94C8-A20FC6417408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4E34-EC1F-437D-871A-DF05F3A8C4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661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F748E-0880-4B4E-9394-7C43A283DC56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C895E-7AB3-46D2-A05B-CEB6E4079D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64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1B6D3-F37B-4156-B487-0506D0D4C6A8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0940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A6D91-1E3E-4EA7-883A-1664E75E00FD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FC300-E1FC-42BA-B12B-429882C66B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805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108F4-4820-48D5-9116-1F327F6C1754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E55CD-C60C-4B9F-B0FC-3216AC30F75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116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6151C-6B6C-4F9F-BF4D-B93197920D5F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0B839-3594-4088-B8EB-600B28A290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904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A28E1-4517-4AA6-802C-9EA4082DED2F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CBC54-5339-4C15-AB81-D6C38B4858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766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04226-7FDE-4E08-B9B3-929F28771389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4781-45B0-40BD-8149-7F82362F5D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01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1E470-02C7-4B00-83A2-5AF4B81EEFA5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0223F-D778-436B-8672-9E8691B5A30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405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1B6D3-F37B-4156-B487-0506D0D4C6A8}" type="datetime1">
              <a:rPr lang="zh-TW" altLang="en-US" smtClean="0"/>
              <a:t>2018/8/27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276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30210</TotalTime>
  <Words>0</Words>
  <Application>Microsoft Office PowerPoint</Application>
  <PresentationFormat>如螢幕大小 (4:3)</PresentationFormat>
  <Paragraphs>0</Paragraphs>
  <Slides>28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28 Aug 2018 二零一八年八月二十八日新聞發佈會</dc:title>
  <dc:creator>SPP surveillance Team;Centre for Health Protection;Department of Health"</dc:creator>
  <cp:keywords>HIV/AIDS situation 愛滋病病毒感染情況</cp:keywords>
  <cp:lastModifiedBy>localadmin</cp:lastModifiedBy>
  <cp:revision>2064</cp:revision>
  <cp:lastPrinted>2016-02-19T07:12:33Z</cp:lastPrinted>
  <dcterms:created xsi:type="dcterms:W3CDTF">2002-08-21T02:49:36Z</dcterms:created>
  <dcterms:modified xsi:type="dcterms:W3CDTF">2018-08-27T07:32:40Z</dcterms:modified>
  <cp:category>Press Meeting 28 Aug 2018 二零一八年八月二十八日新聞發佈會</cp:category>
</cp:coreProperties>
</file>