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4"/>
  </p:notesMasterIdLst>
  <p:handoutMasterIdLst>
    <p:handoutMasterId r:id="rId35"/>
  </p:handoutMasterIdLst>
  <p:sldIdLst>
    <p:sldId id="527" r:id="rId3"/>
    <p:sldId id="257" r:id="rId4"/>
    <p:sldId id="523" r:id="rId5"/>
    <p:sldId id="449" r:id="rId6"/>
    <p:sldId id="315" r:id="rId7"/>
    <p:sldId id="314" r:id="rId8"/>
    <p:sldId id="477" r:id="rId9"/>
    <p:sldId id="478" r:id="rId10"/>
    <p:sldId id="565" r:id="rId11"/>
    <p:sldId id="480" r:id="rId12"/>
    <p:sldId id="581" r:id="rId13"/>
    <p:sldId id="604" r:id="rId14"/>
    <p:sldId id="549" r:id="rId15"/>
    <p:sldId id="582" r:id="rId16"/>
    <p:sldId id="541" r:id="rId17"/>
    <p:sldId id="583" r:id="rId18"/>
    <p:sldId id="508" r:id="rId19"/>
    <p:sldId id="357" r:id="rId20"/>
    <p:sldId id="579" r:id="rId21"/>
    <p:sldId id="584" r:id="rId22"/>
    <p:sldId id="489" r:id="rId23"/>
    <p:sldId id="568" r:id="rId24"/>
    <p:sldId id="560" r:id="rId25"/>
    <p:sldId id="624" r:id="rId26"/>
    <p:sldId id="625" r:id="rId27"/>
    <p:sldId id="626" r:id="rId28"/>
    <p:sldId id="627" r:id="rId29"/>
    <p:sldId id="628" r:id="rId30"/>
    <p:sldId id="629" r:id="rId31"/>
    <p:sldId id="630" r:id="rId32"/>
    <p:sldId id="631" r:id="rId33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CC00FF"/>
    <a:srgbClr val="0000FF"/>
    <a:srgbClr val="0000CC"/>
    <a:srgbClr val="CCFFFF"/>
    <a:srgbClr val="FF5050"/>
    <a:srgbClr val="FFCCFF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8" autoAdjust="0"/>
    <p:restoredTop sz="91905" autoAdjust="0"/>
  </p:normalViewPr>
  <p:slideViewPr>
    <p:cSldViewPr>
      <p:cViewPr varScale="1">
        <p:scale>
          <a:sx n="107" d="100"/>
          <a:sy n="107" d="100"/>
        </p:scale>
        <p:origin x="10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27/11/2018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27/11/2018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8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D5186B3-D308-40EC-966A-D232C9398F37}" type="slidenum">
              <a:rPr lang="en-GB" altLang="zh-TW" sz="1200">
                <a:latin typeface="Arial" pitchFamily="34" charset="0"/>
              </a:rPr>
              <a:pPr algn="r" eaLnBrk="1" hangingPunct="1"/>
              <a:t>11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70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325356D7-6957-48D9-AC10-A933E646D7D6}" type="slidenum">
              <a:rPr lang="en-GB" altLang="zh-TW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12</a:t>
            </a:fld>
            <a:endParaRPr lang="en-GB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  <p:sp>
        <p:nvSpPr>
          <p:cNvPr id="39941" name="投影片編號版面配置區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2AE19562-B0D4-42BD-A032-B346B497FB52}" type="slidenum">
              <a:rPr lang="en-GB" altLang="zh-TW" smtClean="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GB" altLang="zh-TW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55D8B0E-B9C0-4487-A551-E75B97267F2A}" type="slidenum">
              <a:rPr lang="en-GB" altLang="zh-TW" sz="1200">
                <a:latin typeface="Arial" pitchFamily="34" charset="0"/>
              </a:rPr>
              <a:pPr algn="r" eaLnBrk="1" hangingPunct="1"/>
              <a:t>13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8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6AE4AE3-0721-48EA-B6E6-FE79AC1BBF76}" type="slidenum">
              <a:rPr lang="en-GB" altLang="zh-TW" sz="1200">
                <a:latin typeface="Arial" pitchFamily="34" charset="0"/>
              </a:rPr>
              <a:pPr algn="r" eaLnBrk="1" hangingPunct="1"/>
              <a:t>14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9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6" tIns="45723" rIns="91446" bIns="45723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D76B3AE0-ED54-468E-82B3-7A884B25DB64}" type="slidenum">
              <a:rPr lang="en-GB" altLang="zh-TW" sz="1200">
                <a:latin typeface="Arial" pitchFamily="34" charset="0"/>
              </a:rPr>
              <a:pPr algn="r" eaLnBrk="1" hangingPunct="1"/>
              <a:t>15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60938" cy="3721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5953"/>
            <a:ext cx="5438775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6" tIns="45723" rIns="91446" bIns="45723"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1278" y="9428166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2AE918DE-C9FA-4B9C-AA4E-43B4A61F4B42}" type="slidenum">
              <a:rPr lang="en-GB" altLang="zh-TW" sz="1200">
                <a:latin typeface="Arial" pitchFamily="34" charset="0"/>
              </a:rPr>
              <a:pPr algn="r" eaLnBrk="1" hangingPunct="1"/>
              <a:t>16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4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0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1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1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9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1E0636DE-5B19-47E1-9B54-060A7670574E}" type="slidenum">
              <a:rPr lang="en-GB" altLang="zh-TW" sz="1200">
                <a:latin typeface="Arial" pitchFamily="34" charset="0"/>
              </a:rPr>
              <a:pPr algn="r" eaLnBrk="1" hangingPunct="1"/>
              <a:t>20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72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103300C-B541-4EA9-B364-8E9F0DD26255}" type="slidenum">
              <a:rPr lang="en-GB" altLang="zh-TW" sz="1200">
                <a:latin typeface="Arial" pitchFamily="34" charset="0"/>
              </a:rPr>
              <a:pPr algn="r" eaLnBrk="1" hangingPunct="1"/>
              <a:t>21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77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805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68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7" y="9427117"/>
            <a:ext cx="2944813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6203A803-49F9-4F06-BA7C-3BBA330A88D6}" type="slidenum">
              <a:rPr lang="en-GB" altLang="zh-TW" sz="1200">
                <a:latin typeface="Arial" pitchFamily="34" charset="0"/>
              </a:rPr>
              <a:pPr algn="r" eaLnBrk="1" hangingPunct="1"/>
              <a:t>23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23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8875" cy="3725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 smtClean="0">
              <a:latin typeface="Arial" pitchFamily="34" charset="0"/>
            </a:endParaRPr>
          </a:p>
        </p:txBody>
      </p:sp>
      <p:sp>
        <p:nvSpPr>
          <p:cNvPr id="50181" name="投影片編號版面配置區 1"/>
          <p:cNvSpPr txBox="1">
            <a:spLocks noGrp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ECBBB4D-2E0C-4F68-8ABD-C4D4527B7BC0}" type="slidenum">
              <a:rPr lang="en-GB" altLang="zh-TW" sz="1200">
                <a:latin typeface="Arial" pitchFamily="34" charset="0"/>
              </a:rPr>
              <a:pPr algn="r" eaLnBrk="1" hangingPunct="1"/>
              <a:t>24</a:t>
            </a:fld>
            <a:endParaRPr lang="en-GB" altLang="zh-TW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8875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7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4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204B856-3432-448E-96C9-DA75FEC0A197}" type="slidenum">
              <a:rPr lang="en-GB" altLang="zh-TW" sz="1200">
                <a:latin typeface="Arial" pitchFamily="34" charset="0"/>
              </a:rPr>
              <a:pPr algn="r" eaLnBrk="1" hangingPunct="1"/>
              <a:t>7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0DC2DAF-8442-46CC-AE89-AED9A3A1DBB0}" type="slidenum">
              <a:rPr lang="en-GB" altLang="zh-TW" sz="1200">
                <a:latin typeface="Arial" pitchFamily="34" charset="0"/>
              </a:rPr>
              <a:pPr algn="r" eaLnBrk="1" hangingPunct="1"/>
              <a:t>8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Year	Male</a:t>
            </a:r>
            <a:r>
              <a:rPr lang="zh-TW" altLang="en-US" smtClean="0">
                <a:latin typeface="Arial" pitchFamily="34" charset="0"/>
              </a:rPr>
              <a:t>	</a:t>
            </a:r>
            <a:r>
              <a:rPr lang="en-US" altLang="zh-TW" smtClean="0">
                <a:latin typeface="Arial" pitchFamily="34" charset="0"/>
              </a:rPr>
              <a:t>Female Total	</a:t>
            </a:r>
          </a:p>
          <a:p>
            <a:r>
              <a:rPr lang="en-US" altLang="zh-TW" smtClean="0">
                <a:latin typeface="Arial" pitchFamily="34" charset="0"/>
              </a:rPr>
              <a:t>1984	7		7	</a:t>
            </a:r>
          </a:p>
          <a:p>
            <a:r>
              <a:rPr lang="en-US" altLang="zh-TW" smtClean="0">
                <a:latin typeface="Arial" pitchFamily="34" charset="0"/>
              </a:rPr>
              <a:t>1985	46		46	</a:t>
            </a:r>
          </a:p>
          <a:p>
            <a:r>
              <a:rPr lang="en-US" altLang="zh-TW" smtClean="0">
                <a:latin typeface="Arial" pitchFamily="34" charset="0"/>
              </a:rPr>
              <a:t>1986	18	2	20	</a:t>
            </a:r>
          </a:p>
          <a:p>
            <a:r>
              <a:rPr lang="en-US" altLang="zh-TW" smtClean="0">
                <a:latin typeface="Arial" pitchFamily="34" charset="0"/>
              </a:rPr>
              <a:t>1987	32	1	33	</a:t>
            </a:r>
          </a:p>
          <a:p>
            <a:r>
              <a:rPr lang="en-US" altLang="zh-TW" smtClean="0">
                <a:latin typeface="Arial" pitchFamily="34" charset="0"/>
              </a:rPr>
              <a:t>1988	27	1	28	</a:t>
            </a:r>
          </a:p>
          <a:p>
            <a:r>
              <a:rPr lang="en-US" altLang="zh-TW" smtClean="0">
                <a:latin typeface="Arial" pitchFamily="34" charset="0"/>
              </a:rPr>
              <a:t>1989	36	2	38	</a:t>
            </a:r>
          </a:p>
          <a:p>
            <a:r>
              <a:rPr lang="en-US" altLang="zh-TW" smtClean="0">
                <a:latin typeface="Arial" pitchFamily="34" charset="0"/>
              </a:rPr>
              <a:t>1990	33	1	34	</a:t>
            </a:r>
          </a:p>
          <a:p>
            <a:r>
              <a:rPr lang="en-US" altLang="zh-TW" smtClean="0">
                <a:latin typeface="Arial" pitchFamily="34" charset="0"/>
              </a:rPr>
              <a:t>1991	57	3	60	</a:t>
            </a:r>
          </a:p>
          <a:p>
            <a:r>
              <a:rPr lang="en-US" altLang="zh-TW" smtClean="0">
                <a:latin typeface="Arial" pitchFamily="34" charset="0"/>
              </a:rPr>
              <a:t>1992	63	8	71	</a:t>
            </a:r>
          </a:p>
          <a:p>
            <a:r>
              <a:rPr lang="en-US" altLang="zh-TW" smtClean="0">
                <a:latin typeface="Arial" pitchFamily="34" charset="0"/>
              </a:rPr>
              <a:t>1993	69	10	79	</a:t>
            </a:r>
          </a:p>
          <a:p>
            <a:r>
              <a:rPr lang="en-US" altLang="zh-TW" smtClean="0">
                <a:latin typeface="Arial" pitchFamily="34" charset="0"/>
              </a:rPr>
              <a:t>1994	90	14	104	</a:t>
            </a:r>
          </a:p>
          <a:p>
            <a:r>
              <a:rPr lang="en-US" altLang="zh-TW" smtClean="0">
                <a:latin typeface="Arial" pitchFamily="34" charset="0"/>
              </a:rPr>
              <a:t>1995	97	25	122	</a:t>
            </a:r>
          </a:p>
          <a:p>
            <a:r>
              <a:rPr lang="en-US" altLang="zh-TW" smtClean="0">
                <a:latin typeface="Arial" pitchFamily="34" charset="0"/>
              </a:rPr>
              <a:t>1998	108	26	134	</a:t>
            </a:r>
          </a:p>
          <a:p>
            <a:r>
              <a:rPr lang="en-US" altLang="zh-TW" smtClean="0">
                <a:latin typeface="Arial" pitchFamily="34" charset="0"/>
              </a:rPr>
              <a:t>1997	146	35	181	</a:t>
            </a:r>
          </a:p>
          <a:p>
            <a:r>
              <a:rPr lang="en-US" altLang="zh-TW" smtClean="0">
                <a:latin typeface="Arial" pitchFamily="34" charset="0"/>
              </a:rPr>
              <a:t>1998	142	47	189	</a:t>
            </a:r>
          </a:p>
          <a:p>
            <a:r>
              <a:rPr lang="en-US" altLang="zh-TW" smtClean="0">
                <a:latin typeface="Arial" pitchFamily="34" charset="0"/>
              </a:rPr>
              <a:t>1999	168	45	213	</a:t>
            </a:r>
          </a:p>
          <a:p>
            <a:r>
              <a:rPr lang="en-US" altLang="zh-TW" smtClean="0">
                <a:latin typeface="Arial" pitchFamily="34" charset="0"/>
              </a:rPr>
              <a:t>2000	139	44	183	</a:t>
            </a:r>
          </a:p>
          <a:p>
            <a:r>
              <a:rPr lang="en-US" altLang="zh-TW" smtClean="0">
                <a:latin typeface="Arial" pitchFamily="34" charset="0"/>
              </a:rPr>
              <a:t>2001	158	55	213	</a:t>
            </a:r>
          </a:p>
          <a:p>
            <a:r>
              <a:rPr lang="en-US" altLang="zh-TW" smtClean="0">
                <a:latin typeface="Arial" pitchFamily="34" charset="0"/>
              </a:rPr>
              <a:t>2002	201	59	260	</a:t>
            </a:r>
          </a:p>
          <a:p>
            <a:r>
              <a:rPr lang="en-US" altLang="zh-TW" smtClean="0">
                <a:latin typeface="Arial" pitchFamily="34" charset="0"/>
              </a:rPr>
              <a:t>2003	175	54	229	</a:t>
            </a:r>
          </a:p>
          <a:p>
            <a:r>
              <a:rPr lang="en-US" altLang="zh-TW" smtClean="0">
                <a:latin typeface="Arial" pitchFamily="34" charset="0"/>
              </a:rPr>
              <a:t>2004	205	63	268	</a:t>
            </a:r>
          </a:p>
          <a:p>
            <a:r>
              <a:rPr lang="en-US" altLang="zh-TW" smtClean="0">
                <a:latin typeface="Arial" pitchFamily="34" charset="0"/>
              </a:rPr>
              <a:t>2005	255	58	313	</a:t>
            </a:r>
          </a:p>
          <a:p>
            <a:r>
              <a:rPr lang="en-US" altLang="zh-TW" smtClean="0">
                <a:latin typeface="Arial" pitchFamily="34" charset="0"/>
              </a:rPr>
              <a:t>2006	304	69	373	</a:t>
            </a:r>
          </a:p>
          <a:p>
            <a:r>
              <a:rPr lang="en-US" altLang="zh-TW" smtClean="0">
                <a:latin typeface="Arial" pitchFamily="34" charset="0"/>
              </a:rPr>
              <a:t>2007	342	72	414	</a:t>
            </a:r>
          </a:p>
          <a:p>
            <a:r>
              <a:rPr lang="en-US" altLang="zh-TW" smtClean="0">
                <a:latin typeface="Arial" pitchFamily="34" charset="0"/>
              </a:rPr>
              <a:t>2008 (1-3)	70	19	89	</a:t>
            </a:r>
          </a:p>
        </p:txBody>
      </p:sp>
    </p:spTree>
    <p:extLst>
      <p:ext uri="{BB962C8B-B14F-4D97-AF65-F5344CB8AC3E}">
        <p14:creationId xmlns:p14="http://schemas.microsoft.com/office/powerpoint/2010/main" val="200287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278" y="9428166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1423B656-8393-4AFA-8B92-6AF59534126A}" type="slidenum">
              <a:rPr lang="en-GB" altLang="zh-TW" sz="1200">
                <a:latin typeface="Arial" pitchFamily="34" charset="0"/>
              </a:rPr>
              <a:pPr algn="r" eaLnBrk="1" hangingPunct="1"/>
              <a:t>9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>
                <a:latin typeface="Arial" pitchFamily="34" charset="0"/>
              </a:rPr>
              <a:t>Year 	Chinese	Non-Chinese</a:t>
            </a:r>
          </a:p>
          <a:p>
            <a:r>
              <a:rPr lang="zh-TW" altLang="zh-TW" smtClean="0">
                <a:latin typeface="Arial" pitchFamily="34" charset="0"/>
              </a:rPr>
              <a:t>1984	7	</a:t>
            </a:r>
          </a:p>
          <a:p>
            <a:r>
              <a:rPr lang="zh-TW" altLang="zh-TW" smtClean="0">
                <a:latin typeface="Arial" pitchFamily="34" charset="0"/>
              </a:rPr>
              <a:t>1985	39	7</a:t>
            </a:r>
          </a:p>
          <a:p>
            <a:r>
              <a:rPr lang="zh-TW" altLang="zh-TW" smtClean="0">
                <a:latin typeface="Arial" pitchFamily="34" charset="0"/>
              </a:rPr>
              <a:t>1986	13	7</a:t>
            </a:r>
          </a:p>
          <a:p>
            <a:r>
              <a:rPr lang="zh-TW" altLang="zh-TW" smtClean="0">
                <a:latin typeface="Arial" pitchFamily="34" charset="0"/>
              </a:rPr>
              <a:t>1987	18	15</a:t>
            </a:r>
          </a:p>
          <a:p>
            <a:r>
              <a:rPr lang="zh-TW" altLang="zh-TW" smtClean="0">
                <a:latin typeface="Arial" pitchFamily="34" charset="0"/>
              </a:rPr>
              <a:t>1988	12	16</a:t>
            </a:r>
          </a:p>
          <a:p>
            <a:r>
              <a:rPr lang="zh-TW" altLang="zh-TW" smtClean="0">
                <a:latin typeface="Arial" pitchFamily="34" charset="0"/>
              </a:rPr>
              <a:t>1989	23	15</a:t>
            </a:r>
          </a:p>
          <a:p>
            <a:r>
              <a:rPr lang="zh-TW" altLang="zh-TW" smtClean="0">
                <a:latin typeface="Arial" pitchFamily="34" charset="0"/>
              </a:rPr>
              <a:t>1990	22	12</a:t>
            </a:r>
          </a:p>
          <a:p>
            <a:r>
              <a:rPr lang="zh-TW" altLang="zh-TW" smtClean="0">
                <a:latin typeface="Arial" pitchFamily="34" charset="0"/>
              </a:rPr>
              <a:t>1991	44	16</a:t>
            </a:r>
          </a:p>
          <a:p>
            <a:r>
              <a:rPr lang="zh-TW" altLang="zh-TW" smtClean="0">
                <a:latin typeface="Arial" pitchFamily="34" charset="0"/>
              </a:rPr>
              <a:t>1992	45	26</a:t>
            </a:r>
          </a:p>
          <a:p>
            <a:r>
              <a:rPr lang="zh-TW" altLang="zh-TW" smtClean="0">
                <a:latin typeface="Arial" pitchFamily="34" charset="0"/>
              </a:rPr>
              <a:t>1993	49	30</a:t>
            </a:r>
          </a:p>
          <a:p>
            <a:r>
              <a:rPr lang="zh-TW" altLang="zh-TW" smtClean="0">
                <a:latin typeface="Arial" pitchFamily="34" charset="0"/>
              </a:rPr>
              <a:t>1994	74	30</a:t>
            </a:r>
          </a:p>
          <a:p>
            <a:r>
              <a:rPr lang="zh-TW" altLang="zh-TW" smtClean="0">
                <a:latin typeface="Arial" pitchFamily="34" charset="0"/>
              </a:rPr>
              <a:t>1995	80	42</a:t>
            </a:r>
          </a:p>
          <a:p>
            <a:r>
              <a:rPr lang="zh-TW" altLang="zh-TW" smtClean="0">
                <a:latin typeface="Arial" pitchFamily="34" charset="0"/>
              </a:rPr>
              <a:t>1998	106	28</a:t>
            </a:r>
          </a:p>
          <a:p>
            <a:r>
              <a:rPr lang="zh-TW" altLang="zh-TW" smtClean="0">
                <a:latin typeface="Arial" pitchFamily="34" charset="0"/>
              </a:rPr>
              <a:t>1997	121	60</a:t>
            </a:r>
          </a:p>
          <a:p>
            <a:r>
              <a:rPr lang="zh-TW" altLang="zh-TW" smtClean="0">
                <a:latin typeface="Arial" pitchFamily="34" charset="0"/>
              </a:rPr>
              <a:t>1998	134	55</a:t>
            </a:r>
          </a:p>
          <a:p>
            <a:r>
              <a:rPr lang="zh-TW" altLang="zh-TW" smtClean="0">
                <a:latin typeface="Arial" pitchFamily="34" charset="0"/>
              </a:rPr>
              <a:t>1999	150	63</a:t>
            </a:r>
          </a:p>
          <a:p>
            <a:r>
              <a:rPr lang="zh-TW" altLang="zh-TW" smtClean="0">
                <a:latin typeface="Arial" pitchFamily="34" charset="0"/>
              </a:rPr>
              <a:t>2000	126	57</a:t>
            </a:r>
          </a:p>
          <a:p>
            <a:r>
              <a:rPr lang="zh-TW" altLang="zh-TW" smtClean="0">
                <a:latin typeface="Arial" pitchFamily="34" charset="0"/>
              </a:rPr>
              <a:t>2001	149	64</a:t>
            </a:r>
          </a:p>
          <a:p>
            <a:r>
              <a:rPr lang="zh-TW" altLang="zh-TW" smtClean="0">
                <a:latin typeface="Arial" pitchFamily="34" charset="0"/>
              </a:rPr>
              <a:t>2002	185	75</a:t>
            </a:r>
          </a:p>
          <a:p>
            <a:r>
              <a:rPr lang="zh-TW" altLang="zh-TW" smtClean="0">
                <a:latin typeface="Arial" pitchFamily="34" charset="0"/>
              </a:rPr>
              <a:t>2003	156	73</a:t>
            </a:r>
          </a:p>
          <a:p>
            <a:r>
              <a:rPr lang="zh-TW" altLang="zh-TW" smtClean="0">
                <a:latin typeface="Arial" pitchFamily="34" charset="0"/>
              </a:rPr>
              <a:t>2004	185	83</a:t>
            </a:r>
          </a:p>
          <a:p>
            <a:r>
              <a:rPr lang="zh-TW" altLang="zh-TW" smtClean="0">
                <a:latin typeface="Arial" pitchFamily="34" charset="0"/>
              </a:rPr>
              <a:t>2005	195	118</a:t>
            </a:r>
          </a:p>
          <a:p>
            <a:r>
              <a:rPr lang="zh-TW" altLang="zh-TW" smtClean="0">
                <a:latin typeface="Arial" pitchFamily="34" charset="0"/>
              </a:rPr>
              <a:t>2006	244	129</a:t>
            </a:r>
          </a:p>
          <a:p>
            <a:r>
              <a:rPr lang="zh-TW" altLang="zh-TW" smtClean="0">
                <a:latin typeface="Arial" pitchFamily="34" charset="0"/>
              </a:rPr>
              <a:t>2007	262	152</a:t>
            </a:r>
          </a:p>
          <a:p>
            <a:r>
              <a:rPr lang="zh-TW" altLang="zh-TW" smtClean="0">
                <a:latin typeface="Arial" pitchFamily="34" charset="0"/>
              </a:rPr>
              <a:t>2008 (1-3)	58	31</a:t>
            </a:r>
          </a:p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2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2992385-89AE-454A-89B2-2292EA050A9D}" type="slidenum">
              <a:rPr lang="en-GB" altLang="zh-TW" sz="1200">
                <a:latin typeface="Arial" pitchFamily="34" charset="0"/>
              </a:rPr>
              <a:pPr algn="r" eaLnBrk="1" hangingPunct="1"/>
              <a:t>10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62000"/>
            <a:ext cx="4979987" cy="3735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723931"/>
            <a:ext cx="4935538" cy="4495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eaLnBrk="1" hangingPunct="1"/>
            <a:endParaRPr lang="en-GB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C75F-6EEC-4B23-B00D-AC1C58B5124D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30CB-F0D3-475D-ACBD-807FBEDB4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6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294A-CAA1-44E1-80CF-FE21566F773C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371E-E12A-48F4-AEED-E27DB3A78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6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EFFE-A3AC-4DCC-BED3-D46B3D36CC05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4E34-EC1F-437D-871A-DF05F3A8C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95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F2B7-0748-47E0-8609-BD12E385F1DF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362E-FF5C-4599-B1CB-C6C17F6BD3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50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82763"/>
            <a:ext cx="4038600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21150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F3539-A1F4-4FAB-8EA6-E14F26E9ECC9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BA16-D9AC-4624-AE25-87E6C862C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5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C265-7D0B-4B7B-83CD-BFF0444FEF39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BFD5-73A3-4F4F-947C-613959606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56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979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954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10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04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236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D811-4E49-4C9E-BDE0-A682FE95A246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895E-7AB3-46D2-A05B-CEB6E407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054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584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71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3161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823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747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40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9B5E3-0C5F-45FC-886B-A730B398802E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A39C-002D-41A2-961F-91DCC55997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27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B297-110F-45B1-89A6-8BFE1BA70A37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300-E1FC-42BA-B12B-429882C66B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DE00-3108-42CF-BB7B-47F330A19981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55CD-C60C-4B9F-B0FC-3216AC30F7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1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9390-BFB8-4A56-88AD-9F1592D12070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B839-3594-4088-B8EB-600B28A29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8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0E3C-A297-4E4E-9DC5-D47D0D3850D4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BC54-5339-4C15-AB81-D6C38B485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70554-D50A-4F40-85F5-E7CBE06F82FB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781-45B0-40BD-8149-7F82362F5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0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E0E4C-B79C-4583-91D4-113A40440E72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223F-D778-436B-8672-9E8691B5A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9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C593565-3308-40E7-8E55-FDE4876BFA55}" type="datetime1">
              <a:rPr lang="zh-TW" altLang="en-US" smtClean="0"/>
              <a:pPr>
                <a:defRPr/>
              </a:pPr>
              <a:t>2018/11/27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5" descr="Sexlogo_f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1383-9E77-43DB-B1BF-664704095402}" type="datetimeFigureOut">
              <a:rPr lang="zh-HK" altLang="en-US" smtClean="0"/>
              <a:t>27/11/2018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0EF2-C307-47A3-96A5-B52FF4BD0E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11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1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2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>
            <a:solidFill>
              <a:srgbClr val="000000"/>
            </a:solidFill>
          </a:defRPr>
        </a:defPPr>
      </a:lst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31330</TotalTime>
  <Words>17</Words>
  <Application>Microsoft Office PowerPoint</Application>
  <PresentationFormat>如螢幕大小 (4:3)</PresentationFormat>
  <Paragraphs>67</Paragraphs>
  <Slides>31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新細明體</vt:lpstr>
      <vt:lpstr>Arial</vt:lpstr>
      <vt:lpstr>Calibri</vt:lpstr>
      <vt:lpstr>Calibri Light</vt:lpstr>
      <vt:lpstr>Times New Roman</vt:lpstr>
      <vt:lpstr>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27 Nov 2018 二零一八年十一月二十七日新聞發佈會</dc:title>
  <dc:creator>SPP surveillance Team;Centre for Health Protection;Department of Health"</dc:creator>
  <cp:keywords>HIV/AIDS situation 愛滋病病毒感染情況</cp:keywords>
  <cp:lastModifiedBy>wing tak cheung</cp:lastModifiedBy>
  <cp:revision>2086</cp:revision>
  <cp:lastPrinted>2016-02-19T07:12:33Z</cp:lastPrinted>
  <dcterms:created xsi:type="dcterms:W3CDTF">2002-08-21T02:49:36Z</dcterms:created>
  <dcterms:modified xsi:type="dcterms:W3CDTF">2018-11-27T04:18:31Z</dcterms:modified>
  <cp:category>Press Meeting 27 Nov 2018 二零一八年十一月二十七日新聞發佈會</cp:category>
</cp:coreProperties>
</file>