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196E1"/>
    <a:srgbClr val="01A4F5"/>
    <a:srgbClr val="3399FF"/>
    <a:srgbClr val="0099FF"/>
    <a:srgbClr val="9900CC"/>
    <a:srgbClr val="0033CC"/>
    <a:srgbClr val="CC00FF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8" autoAdjust="0"/>
    <p:restoredTop sz="91905" autoAdjust="0"/>
  </p:normalViewPr>
  <p:slideViewPr>
    <p:cSldViewPr>
      <p:cViewPr varScale="1">
        <p:scale>
          <a:sx n="77" d="100"/>
          <a:sy n="77" d="100"/>
        </p:scale>
        <p:origin x="-8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770" y="-90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5" y="0"/>
            <a:ext cx="2943225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t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279514A9-337F-497F-A125-9D2F6D2AC091}" type="datetime1">
              <a:rPr lang="en-GB" altLang="zh-TW"/>
              <a:pPr>
                <a:defRPr/>
              </a:pPr>
              <a:t>25/02/2019</a:t>
            </a:fld>
            <a:endParaRPr lang="en-GB" altLang="zh-TW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defTabSz="868363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5" y="9428711"/>
            <a:ext cx="294322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952" tIns="43476" rIns="86952" bIns="43476" numCol="1" anchor="b" anchorCtr="0" compatLnSpc="1">
            <a:prstTxWarp prst="textNoShape">
              <a:avLst/>
            </a:prstTxWarp>
          </a:bodyPr>
          <a:lstStyle>
            <a:lvl1pPr algn="r" defTabSz="868363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8191875-386F-45A6-B0C5-A7DBF255EFBA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165310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0"/>
            <a:ext cx="2944813" cy="4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B1889B90-81C4-4758-B351-B5B2F137A394}" type="datetime1">
              <a:rPr lang="en-GB" altLang="zh-TW"/>
              <a:pPr>
                <a:defRPr/>
              </a:pPr>
              <a:t>25/02/2019</a:t>
            </a:fld>
            <a:endParaRPr lang="en-GB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357"/>
            <a:ext cx="5438775" cy="446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GB" noProof="0" smtClean="0"/>
              <a:t>按一下以編輯母片</a:t>
            </a:r>
          </a:p>
          <a:p>
            <a:pPr lvl="1"/>
            <a:r>
              <a:rPr lang="zh-TW" altLang="en-GB" noProof="0" smtClean="0"/>
              <a:t>第二層</a:t>
            </a:r>
          </a:p>
          <a:p>
            <a:pPr lvl="2"/>
            <a:r>
              <a:rPr lang="zh-TW" altLang="en-GB" noProof="0" smtClean="0"/>
              <a:t>第三層</a:t>
            </a:r>
          </a:p>
          <a:p>
            <a:pPr lvl="3"/>
            <a:r>
              <a:rPr lang="zh-TW" altLang="en-GB" noProof="0" smtClean="0"/>
              <a:t>第四層</a:t>
            </a:r>
          </a:p>
          <a:p>
            <a:pPr lvl="4"/>
            <a:r>
              <a:rPr lang="zh-TW" altLang="en-GB" noProof="0" smtClean="0"/>
              <a:t>第五層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defTabSz="879475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GB" altLang="zh-TW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554" tIns="43277" rIns="86554" bIns="43277" numCol="1" anchor="b" anchorCtr="0" compatLnSpc="1">
            <a:prstTxWarp prst="textNoShape">
              <a:avLst/>
            </a:prstTxWarp>
          </a:bodyPr>
          <a:lstStyle>
            <a:lvl1pPr algn="r" defTabSz="879475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C84864C-6D07-4AEF-BE4D-25CCA55A107D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6653640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24B7A-1CB2-47B9-AB97-7A900BF184DB}" type="datetime1">
              <a:rPr lang="zh-TW" altLang="en-US" smtClean="0"/>
              <a:t>2019/2/25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330CB-F0D3-475D-ACBD-807FBEDB4C7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621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9016D-C635-4E11-A3C0-46A50EB7306E}" type="datetime1">
              <a:rPr lang="zh-TW" altLang="en-US" smtClean="0"/>
              <a:t>2019/2/25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E371E-E12A-48F4-AEED-E27DB3A78B1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202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777397-2821-4249-8B62-DDCCFDAF3A10}" type="datetime1">
              <a:rPr lang="zh-TW" altLang="en-US" smtClean="0"/>
              <a:t>2019/2/25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B4E34-EC1F-437D-871A-DF05F3A8C4C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94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38139-43BE-4479-AC9F-0F119AA56560}" type="datetime1">
              <a:rPr lang="zh-TW" altLang="en-US" smtClean="0"/>
              <a:t>2019/2/25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C895E-7AB3-46D2-A05B-CEB6E4079DC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381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CF05F1-25DA-400A-B804-71E5FBBBD669}" type="datetime1">
              <a:rPr lang="zh-TW" altLang="en-US" smtClean="0"/>
              <a:t>2019/2/25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9F935-D99E-47CD-BEEC-B85391B2D3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715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DC506-DFE5-4102-8EFB-F3CEF82ECEB5}" type="datetime1">
              <a:rPr lang="zh-TW" altLang="en-US" smtClean="0"/>
              <a:t>2019/2/25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FC300-E1FC-42BA-B12B-429882C66B7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036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49A942-A639-4F5D-9496-FB67A4CE6210}" type="datetime1">
              <a:rPr lang="zh-TW" altLang="en-US" smtClean="0"/>
              <a:t>2019/2/25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E55CD-C60C-4B9F-B0FC-3216AC30F75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041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14546C-8095-45B9-9C63-68390333C43E}" type="datetime1">
              <a:rPr lang="zh-TW" altLang="en-US" smtClean="0"/>
              <a:t>2019/2/25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0B839-3594-4088-B8EB-600B28A2907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99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D92B8D-CDAB-4DA1-AEDF-130B268F7D04}" type="datetime1">
              <a:rPr lang="zh-TW" altLang="en-US" smtClean="0"/>
              <a:t>2019/2/25</a:t>
            </a:fld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CBC54-5339-4C15-AB81-D6C38B4858F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046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6F3694-11B2-48A6-BE97-D39AB3E6B90E}" type="datetime1">
              <a:rPr lang="zh-TW" altLang="en-US" smtClean="0"/>
              <a:t>2019/2/25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8E4781-45B0-40BD-8149-7F82362F5DE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05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719D1-C948-4010-A21F-078C26C2AB01}" type="datetime1">
              <a:rPr lang="zh-TW" altLang="en-US" smtClean="0"/>
              <a:t>2019/2/25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0223F-D778-436B-8672-9E8691B5A30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347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E06B5F-0E2B-4C88-9F44-438EC7DA1A67}" type="datetime1">
              <a:rPr lang="zh-TW" altLang="en-US" smtClean="0"/>
              <a:t>2019/2/25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A9F935-D99E-47CD-BEEC-B85391B2D3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460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8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4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5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32360</TotalTime>
  <Words>0</Words>
  <Application>Microsoft Office PowerPoint</Application>
  <PresentationFormat>如螢幕大小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Meeting 26 Feb 2019 二零一九年二月二十六日新聞發佈會</dc:title>
  <dc:creator>SPP surveillance Team;Centre for Health Protection;Department of Health"</dc:creator>
  <cp:keywords>HIV/AIDS situation 愛滋病病毒感染情況</cp:keywords>
  <cp:lastModifiedBy>localadmin</cp:lastModifiedBy>
  <cp:revision>2140</cp:revision>
  <cp:lastPrinted>2016-02-19T07:12:33Z</cp:lastPrinted>
  <dcterms:created xsi:type="dcterms:W3CDTF">2002-08-21T02:49:36Z</dcterms:created>
  <dcterms:modified xsi:type="dcterms:W3CDTF">2019-02-25T09:09:03Z</dcterms:modified>
  <cp:category>Press Meeting 26 Feb 2019 二零一九年二月二十六日新聞發佈會</cp:category>
</cp:coreProperties>
</file>