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5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196E1"/>
    <a:srgbClr val="01A4F5"/>
    <a:srgbClr val="3399FF"/>
    <a:srgbClr val="0099FF"/>
    <a:srgbClr val="9900CC"/>
    <a:srgbClr val="0033CC"/>
    <a:srgbClr val="CC00FF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8" autoAdjust="0"/>
    <p:restoredTop sz="89401" autoAdjust="0"/>
  </p:normalViewPr>
  <p:slideViewPr>
    <p:cSldViewPr>
      <p:cViewPr varScale="1">
        <p:scale>
          <a:sx n="103" d="100"/>
          <a:sy n="103" d="100"/>
        </p:scale>
        <p:origin x="-18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9710"/>
    </p:cViewPr>
  </p:sorterViewPr>
  <p:notesViewPr>
    <p:cSldViewPr>
      <p:cViewPr varScale="1">
        <p:scale>
          <a:sx n="48" d="100"/>
          <a:sy n="48" d="100"/>
        </p:scale>
        <p:origin x="-1770" y="-90"/>
      </p:cViewPr>
      <p:guideLst>
        <p:guide orient="horz" pos="31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t" anchorCtr="0" compatLnSpc="1">
            <a:prstTxWarp prst="textNoShape">
              <a:avLst/>
            </a:prstTxWarp>
          </a:bodyPr>
          <a:lstStyle>
            <a:lvl1pPr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5" y="0"/>
            <a:ext cx="2943225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t" anchorCtr="0" compatLnSpc="1">
            <a:prstTxWarp prst="textNoShape">
              <a:avLst/>
            </a:prstTxWarp>
          </a:bodyPr>
          <a:lstStyle>
            <a:lvl1pPr algn="r"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79514A9-337F-497F-A125-9D2F6D2AC091}" type="datetime1">
              <a:rPr lang="en-GB" altLang="zh-TW"/>
              <a:pPr>
                <a:defRPr/>
              </a:pPr>
              <a:t>18/06/2019</a:t>
            </a:fld>
            <a:endParaRPr lang="en-GB" altLang="zh-TW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b" anchorCtr="0" compatLnSpc="1">
            <a:prstTxWarp prst="textNoShape">
              <a:avLst/>
            </a:prstTxWarp>
          </a:bodyPr>
          <a:lstStyle>
            <a:lvl1pPr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5" y="9428711"/>
            <a:ext cx="2943225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b" anchorCtr="0" compatLnSpc="1">
            <a:prstTxWarp prst="textNoShape">
              <a:avLst/>
            </a:prstTxWarp>
          </a:bodyPr>
          <a:lstStyle>
            <a:lvl1pPr algn="r" defTabSz="8683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8191875-386F-45A6-B0C5-A7DBF255EFBA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1653100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B1889B90-81C4-4758-B351-B5B2F137A394}" type="datetime1">
              <a:rPr lang="en-GB" altLang="zh-TW"/>
              <a:pPr>
                <a:defRPr/>
              </a:pPr>
              <a:t>18/06/2019</a:t>
            </a:fld>
            <a:endParaRPr lang="en-GB" altLang="zh-TW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357"/>
            <a:ext cx="5438775" cy="446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noProof="0" smtClean="0"/>
              <a:t>按一下以編輯母片</a:t>
            </a:r>
          </a:p>
          <a:p>
            <a:pPr lvl="1"/>
            <a:r>
              <a:rPr lang="zh-TW" altLang="en-GB" noProof="0" smtClean="0"/>
              <a:t>第二層</a:t>
            </a:r>
          </a:p>
          <a:p>
            <a:pPr lvl="2"/>
            <a:r>
              <a:rPr lang="zh-TW" altLang="en-GB" noProof="0" smtClean="0"/>
              <a:t>第三層</a:t>
            </a:r>
          </a:p>
          <a:p>
            <a:pPr lvl="3"/>
            <a:r>
              <a:rPr lang="zh-TW" altLang="en-GB" noProof="0" smtClean="0"/>
              <a:t>第四層</a:t>
            </a:r>
          </a:p>
          <a:p>
            <a:pPr lvl="4"/>
            <a:r>
              <a:rPr lang="zh-TW" altLang="en-GB" noProof="0" smtClean="0"/>
              <a:t>第五層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b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b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C84864C-6D07-4AEF-BE4D-25CCA55A107D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6653640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CDE7B-B887-4F21-A854-D38B82A59F42}" type="datetime1">
              <a:rPr lang="zh-TW" altLang="en-US" smtClean="0"/>
              <a:t>2019/6/18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330CB-F0D3-475D-ACBD-807FBEDB4C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365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7A20E-2107-4D62-A826-BE498983AD81}" type="datetime1">
              <a:rPr lang="zh-TW" altLang="en-US" smtClean="0"/>
              <a:t>2019/6/18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E371E-E12A-48F4-AEED-E27DB3A78B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366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E0D5F-6692-42C5-BE46-528FC44BB204}" type="datetime1">
              <a:rPr lang="zh-TW" altLang="en-US" smtClean="0"/>
              <a:t>2019/6/18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B4E34-EC1F-437D-871A-DF05F3A8C4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2955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21965-E817-4FAF-9FE9-5A319FB4BD5F}" type="datetime1">
              <a:rPr lang="zh-TW" altLang="en-US" smtClean="0"/>
              <a:t>2019/6/18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0362E-FF5C-4599-B1CB-C6C17F6BD3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1508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82763"/>
            <a:ext cx="4038600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82763"/>
            <a:ext cx="4038600" cy="21859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121150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E10B1-8CC4-409E-B569-BDA5D1539CE3}" type="datetime1">
              <a:rPr lang="zh-TW" altLang="en-US" smtClean="0"/>
              <a:t>2019/6/18</a:t>
            </a:fld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BA16-D9AC-4624-AE25-87E6C862CE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152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82763"/>
            <a:ext cx="4038600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82763"/>
            <a:ext cx="4038600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C3046-0129-49B2-9705-491B78448776}" type="datetime1">
              <a:rPr lang="zh-TW" altLang="en-US" smtClean="0"/>
              <a:t>2019/6/18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9BFD5-73A3-4F4F-947C-6139596060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356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95F03-9A88-48DF-BB2F-DB90CAB529EB}" type="datetime1">
              <a:rPr lang="zh-TW" altLang="en-US" smtClean="0"/>
              <a:t>2019/6/18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C895E-7AB3-46D2-A05B-CEB6E4079D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505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E4BC6-D41D-40BA-9351-98ABF8F94A3D}" type="datetime1">
              <a:rPr lang="zh-TW" altLang="en-US" smtClean="0"/>
              <a:t>2019/6/18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BA39C-002D-41A2-961F-91DCC55997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327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827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827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E5714-20DC-4C2F-A505-E020B4A01F51}" type="datetime1">
              <a:rPr lang="zh-TW" altLang="en-US" smtClean="0"/>
              <a:t>2019/6/18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FC300-E1FC-42BA-B12B-429882C66B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28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8DE5D-0888-48E6-9CAB-EFC2560195F3}" type="datetime1">
              <a:rPr lang="zh-TW" altLang="en-US" smtClean="0"/>
              <a:t>2019/6/18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E55CD-C60C-4B9F-B0FC-3216AC30F7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315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3D016-C313-42E9-A975-916D8D1B38A0}" type="datetime1">
              <a:rPr lang="zh-TW" altLang="en-US" smtClean="0"/>
              <a:t>2019/6/18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0B839-3594-4088-B8EB-600B28A290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28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E697C-98DC-4824-8002-70DB2449F227}" type="datetime1">
              <a:rPr lang="zh-TW" altLang="en-US" smtClean="0"/>
              <a:t>2019/6/18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CBC54-5339-4C15-AB81-D6C38B4858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305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152BB-1F3B-46D8-AFE0-C7716A870B85}" type="datetime1">
              <a:rPr lang="zh-TW" altLang="en-US" smtClean="0"/>
              <a:t>2019/6/18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E4781-45B0-40BD-8149-7F82362F5D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908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60E68-4D2F-403E-8412-90C614931FF4}" type="datetime1">
              <a:rPr lang="zh-TW" altLang="en-US" smtClean="0"/>
              <a:t>2019/6/18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0223F-D778-436B-8672-9E8691B5A3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292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827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991457EA-9041-46C2-BAA0-90CBC7F610B8}" type="datetime1">
              <a:rPr lang="zh-TW" altLang="en-US" smtClean="0"/>
              <a:t>2019/6/18</a:t>
            </a:fld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DFA9F935-D99E-47CD-BEEC-B85391B2D3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15" descr="Sexlogo_fina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237288"/>
            <a:ext cx="896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2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1"/>
          </a:solidFill>
          <a:round/>
          <a:headEnd/>
          <a:tailEnd type="triangle" w="med" len="med"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>
        <a:defPPr>
          <a:defRPr>
            <a:solidFill>
              <a:srgbClr val="000000"/>
            </a:solidFill>
          </a:defRPr>
        </a:defPPr>
      </a:lst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33016</TotalTime>
  <Words>0</Words>
  <Application>Microsoft Office PowerPoint</Application>
  <PresentationFormat>如螢幕大小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Department of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 Meeting 18 Jun 2019 二零一九年六月十八日新聞發佈會</dc:title>
  <dc:creator>SPP surveillance Team;Centre for Health Protection;Department of Health"</dc:creator>
  <cp:keywords>HIV/AIDS situation 愛滋病病毒感染情況</cp:keywords>
  <cp:lastModifiedBy>localadmin</cp:lastModifiedBy>
  <cp:revision>2199</cp:revision>
  <cp:lastPrinted>2016-02-19T07:12:33Z</cp:lastPrinted>
  <dcterms:created xsi:type="dcterms:W3CDTF">2002-08-21T02:49:36Z</dcterms:created>
  <dcterms:modified xsi:type="dcterms:W3CDTF">2019-06-18T02:06:45Z</dcterms:modified>
  <cp:category>Press Meeting 18 Jun 2019 二零一九年六月十八日新聞發佈會</cp:category>
</cp:coreProperties>
</file>