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96E1"/>
    <a:srgbClr val="01A4F5"/>
    <a:srgbClr val="3399FF"/>
    <a:srgbClr val="0099FF"/>
    <a:srgbClr val="9900CC"/>
    <a:srgbClr val="0033CC"/>
    <a:srgbClr val="CC00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8" autoAdjust="0"/>
    <p:restoredTop sz="89401" autoAdjust="0"/>
  </p:normalViewPr>
  <p:slideViewPr>
    <p:cSldViewPr>
      <p:cViewPr varScale="1">
        <p:scale>
          <a:sx n="85" d="100"/>
          <a:sy n="85" d="100"/>
        </p:scale>
        <p:origin x="-7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822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20/08/2019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20/08/2019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99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99EA-BFC3-43C3-A4CA-89AFF7FD2555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30CB-F0D3-475D-ACBD-807FBEDB4C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E557A-09EE-46B5-A2C0-6E487576B587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371E-E12A-48F4-AEED-E27DB3A78B1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9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FD81-A357-4600-8542-07551A262B65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4E34-EC1F-437D-871A-DF05F3A8C4C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6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6330-1797-4DDB-946B-6F4F1BF8A199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362E-FF5C-4599-B1CB-C6C17F6BD3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8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82763"/>
            <a:ext cx="4038600" cy="21859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21150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8B5C-7A45-4FD4-999C-EE0E5DD4E677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BA16-D9AC-4624-AE25-87E6C862CE9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6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41DB7-BD3E-483C-BE72-C1FB3B6A4875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BFD5-73A3-4F4F-947C-6139596060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36A6-887A-41DC-B993-4F21117B4A1B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C895E-7AB3-46D2-A05B-CEB6E4079DC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ED6C-C1CF-4AF0-ACB5-6AA0CC5BE40B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BA39C-002D-41A2-961F-91DCC559975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DC3E-C6DB-4577-982C-E6B114522A60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C300-E1FC-42BA-B12B-429882C66B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5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5E34C-AC0C-4A5E-8B58-993F86F4AC2A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E55CD-C60C-4B9F-B0FC-3216AC30F75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C13E-3D3A-43C5-9BDA-C957BCA1060C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0B839-3594-4088-B8EB-600B28A2907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7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4630-28E9-4276-BCA0-38C87AABB2DC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CBC54-5339-4C15-AB81-D6C38B4858F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1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B74C-9EB5-4A6B-BF66-F2BD540B5BDD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4781-45B0-40BD-8149-7F82362F5DE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2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E23AF-DEF1-4B47-A6D9-8256BD814EB8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0223F-D778-436B-8672-9E8691B5A30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9FD8384-EDCB-4ED6-A95A-A5C38968279B}" type="datetime1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2019/8/20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1" name="Picture 15" descr="Sexlogo_fin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237288"/>
            <a:ext cx="896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6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77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16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2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2649"/>
      </p:ext>
    </p:extLst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>
          <a:defRPr>
            <a:solidFill>
              <a:srgbClr val="000000"/>
            </a:solidFill>
          </a:defRPr>
        </a:defPPr>
      </a:lst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33720</TotalTime>
  <Words>0</Words>
  <Application>Microsoft Office PowerPoint</Application>
  <PresentationFormat>如螢幕大小 (4:3)</PresentationFormat>
  <Paragraphs>0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1_預設簡報設計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27 Aug 2019 二零一九年八月二十七日新聞發佈會</dc:title>
  <dc:creator>SPP surveillance Team;Centre for Health Protection;Department of Health"</dc:creator>
  <cp:keywords>HIV/AIDS situation 愛滋病病毒感染情況</cp:keywords>
  <cp:lastModifiedBy>localadmin</cp:lastModifiedBy>
  <cp:revision>2246</cp:revision>
  <cp:lastPrinted>2016-02-19T07:12:33Z</cp:lastPrinted>
  <dcterms:created xsi:type="dcterms:W3CDTF">2002-08-21T02:49:36Z</dcterms:created>
  <dcterms:modified xsi:type="dcterms:W3CDTF">2019-08-20T08:29:40Z</dcterms:modified>
  <cp:category>Press Meeting 27 Aug 2019 二零一九年八月二十七日新聞發佈會</cp:category>
</cp:coreProperties>
</file>