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89401" autoAdjust="0"/>
  </p:normalViewPr>
  <p:slideViewPr>
    <p:cSldViewPr>
      <p:cViewPr varScale="1">
        <p:scale>
          <a:sx n="77" d="100"/>
          <a:sy n="77" d="100"/>
        </p:scale>
        <p:origin x="-8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25/11/2019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25/11/2019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5BBF-B39B-4322-A56C-3F16484E3B14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6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3BBD-5464-49E1-8F9C-494145650ED8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6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3C68-A576-40F9-9F1F-89808CB9567E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0A7D-F555-4F2B-AE30-BA59FCD85042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5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5220-E128-415E-8613-506A05E5E4B5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739B-902F-4206-8AD8-656D80D02573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6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75B23-9B3F-4699-9EAC-082290D7BD97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0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BE9B-80DF-481D-8E67-A025C8979CCE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27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233-A4D4-42BC-9A64-9063714B4B3C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1BBB-A791-4E88-87B8-A1DE05D78470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D3C1-366D-4ABF-8DD4-3A2BBF49BB25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EB5B1-1920-4A9E-9A36-8198CD093AE0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862A-A629-4527-B630-4B1D746DD097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0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84A6-6E06-4DCE-A482-147138D7DA20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9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3EF9CA9-CAE6-449B-B410-6C7CF4BF7DBC}" type="datetime1">
              <a:rPr lang="zh-TW" altLang="en-US" smtClean="0"/>
              <a:t>2019/11/25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3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763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34155</TotalTime>
  <Words>0</Words>
  <Application>Microsoft Office PowerPoint</Application>
  <PresentationFormat>如螢幕大小 (4:3)</PresentationFormat>
  <Paragraphs>0</Paragraphs>
  <Slides>31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26 Nov 2019 二零一九年十一月二十六日新聞發佈會</dc:title>
  <dc:creator>SPP surveillance Team;Centre for Health Protection;Department of Health"</dc:creator>
  <cp:keywords>HIV/AIDS situation 愛滋病病毒感染情況</cp:keywords>
  <cp:lastModifiedBy>localadmin</cp:lastModifiedBy>
  <cp:revision>2278</cp:revision>
  <cp:lastPrinted>2016-02-19T07:12:33Z</cp:lastPrinted>
  <dcterms:created xsi:type="dcterms:W3CDTF">2002-08-21T02:49:36Z</dcterms:created>
  <dcterms:modified xsi:type="dcterms:W3CDTF">2019-11-25T09:43:19Z</dcterms:modified>
  <cp:category>Press Meeting 26 Nov 2019 二零一九年十一月二十六日新聞發佈會</cp:category>
</cp:coreProperties>
</file>