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797675" cy="99266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196E1"/>
    <a:srgbClr val="01A4F5"/>
    <a:srgbClr val="3399FF"/>
    <a:srgbClr val="0099FF"/>
    <a:srgbClr val="9900CC"/>
    <a:srgbClr val="0033CC"/>
    <a:srgbClr val="CC00FF"/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8" autoAdjust="0"/>
    <p:restoredTop sz="88992" autoAdjust="0"/>
  </p:normalViewPr>
  <p:slideViewPr>
    <p:cSldViewPr>
      <p:cViewPr varScale="1">
        <p:scale>
          <a:sx n="103" d="100"/>
          <a:sy n="103" d="100"/>
        </p:scale>
        <p:origin x="178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22140"/>
    </p:cViewPr>
  </p:sorterViewPr>
  <p:notesViewPr>
    <p:cSldViewPr>
      <p:cViewPr varScale="1">
        <p:scale>
          <a:sx n="48" d="100"/>
          <a:sy n="48" d="100"/>
        </p:scale>
        <p:origin x="-1770" y="-90"/>
      </p:cViewPr>
      <p:guideLst>
        <p:guide orient="horz" pos="3129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4813" cy="49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952" tIns="43476" rIns="86952" bIns="43476" numCol="1" anchor="t" anchorCtr="0" compatLnSpc="1">
            <a:prstTxWarp prst="textNoShape">
              <a:avLst/>
            </a:prstTxWarp>
          </a:bodyPr>
          <a:lstStyle>
            <a:lvl1pPr defTabSz="868363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5" y="0"/>
            <a:ext cx="2943225" cy="49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952" tIns="43476" rIns="86952" bIns="43476" numCol="1" anchor="t" anchorCtr="0" compatLnSpc="1">
            <a:prstTxWarp prst="textNoShape">
              <a:avLst/>
            </a:prstTxWarp>
          </a:bodyPr>
          <a:lstStyle>
            <a:lvl1pPr algn="r" defTabSz="868363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279514A9-337F-497F-A125-9D2F6D2AC091}" type="datetime1">
              <a:rPr lang="en-GB" altLang="zh-TW"/>
              <a:pPr>
                <a:defRPr/>
              </a:pPr>
              <a:t>24/02/2020</a:t>
            </a:fld>
            <a:endParaRPr lang="en-GB" altLang="zh-TW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28711"/>
            <a:ext cx="294481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952" tIns="43476" rIns="86952" bIns="43476" numCol="1" anchor="b" anchorCtr="0" compatLnSpc="1">
            <a:prstTxWarp prst="textNoShape">
              <a:avLst/>
            </a:prstTxWarp>
          </a:bodyPr>
          <a:lstStyle>
            <a:lvl1pPr defTabSz="868363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5" y="9428711"/>
            <a:ext cx="2943225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952" tIns="43476" rIns="86952" bIns="43476" numCol="1" anchor="b" anchorCtr="0" compatLnSpc="1">
            <a:prstTxWarp prst="textNoShape">
              <a:avLst/>
            </a:prstTxWarp>
          </a:bodyPr>
          <a:lstStyle>
            <a:lvl1pPr algn="r" defTabSz="868363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8191875-386F-45A6-B0C5-A7DBF255EFBA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1653100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4813" cy="49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554" tIns="43277" rIns="86554" bIns="43277" numCol="1" anchor="t" anchorCtr="0" compatLnSpc="1">
            <a:prstTxWarp prst="textNoShape">
              <a:avLst/>
            </a:prstTxWarp>
          </a:bodyPr>
          <a:lstStyle>
            <a:lvl1pPr defTabSz="879475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7" y="0"/>
            <a:ext cx="2944813" cy="49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554" tIns="43277" rIns="86554" bIns="43277" numCol="1" anchor="t" anchorCtr="0" compatLnSpc="1">
            <a:prstTxWarp prst="textNoShape">
              <a:avLst/>
            </a:prstTxWarp>
          </a:bodyPr>
          <a:lstStyle>
            <a:lvl1pPr algn="r" defTabSz="879475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B1889B90-81C4-4758-B351-B5B2F137A394}" type="datetime1">
              <a:rPr lang="en-GB" altLang="zh-TW"/>
              <a:pPr>
                <a:defRPr/>
              </a:pPr>
              <a:t>24/02/2020</a:t>
            </a:fld>
            <a:endParaRPr lang="en-GB" altLang="zh-TW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4357"/>
            <a:ext cx="5438775" cy="446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554" tIns="43277" rIns="86554" bIns="432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noProof="0" smtClean="0"/>
              <a:t>按一下以編輯母片</a:t>
            </a:r>
          </a:p>
          <a:p>
            <a:pPr lvl="1"/>
            <a:r>
              <a:rPr lang="zh-TW" altLang="en-GB" noProof="0" smtClean="0"/>
              <a:t>第二層</a:t>
            </a:r>
          </a:p>
          <a:p>
            <a:pPr lvl="2"/>
            <a:r>
              <a:rPr lang="zh-TW" altLang="en-GB" noProof="0" smtClean="0"/>
              <a:t>第三層</a:t>
            </a:r>
          </a:p>
          <a:p>
            <a:pPr lvl="3"/>
            <a:r>
              <a:rPr lang="zh-TW" altLang="en-GB" noProof="0" smtClean="0"/>
              <a:t>第四層</a:t>
            </a:r>
          </a:p>
          <a:p>
            <a:pPr lvl="4"/>
            <a:r>
              <a:rPr lang="zh-TW" altLang="en-GB" noProof="0" smtClean="0"/>
              <a:t>第五層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8711"/>
            <a:ext cx="294481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554" tIns="43277" rIns="86554" bIns="43277" numCol="1" anchor="b" anchorCtr="0" compatLnSpc="1">
            <a:prstTxWarp prst="textNoShape">
              <a:avLst/>
            </a:prstTxWarp>
          </a:bodyPr>
          <a:lstStyle>
            <a:lvl1pPr defTabSz="879475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7" y="9428711"/>
            <a:ext cx="294481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554" tIns="43277" rIns="86554" bIns="43277" numCol="1" anchor="b" anchorCtr="0" compatLnSpc="1">
            <a:prstTxWarp prst="textNoShape">
              <a:avLst/>
            </a:prstTxWarp>
          </a:bodyPr>
          <a:lstStyle>
            <a:lvl1pPr algn="r" defTabSz="879475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C84864C-6D07-4AEF-BE4D-25CCA55A107D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6653640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5254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6327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8109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1667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1075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5731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9481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55692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1087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09448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3694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02656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73818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34026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557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84627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7952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48955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16821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02099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9992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4527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4805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9502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3407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7903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2472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4447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914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53FF50-87EA-4E2B-83D2-10957A649D5D}" type="datetime1">
              <a:rPr lang="zh-TW" altLang="en-US" smtClean="0"/>
              <a:t>2020/2/24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330CB-F0D3-475D-ACBD-807FBEDB4C7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4549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9D4DD4-8626-407E-A04F-CACABA55E9A8}" type="datetime1">
              <a:rPr lang="zh-TW" altLang="en-US" smtClean="0"/>
              <a:t>2020/2/24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E371E-E12A-48F4-AEED-E27DB3A78B1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5414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09944-F0FB-4F5F-A98A-FBEC3698290A}" type="datetime1">
              <a:rPr lang="zh-TW" altLang="en-US" smtClean="0"/>
              <a:t>2020/2/24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B4E34-EC1F-437D-871A-DF05F3A8C4C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5065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5F0408-8404-4EE6-983B-2BF051C8BF69}" type="datetime1">
              <a:rPr lang="zh-TW" altLang="en-US" smtClean="0"/>
              <a:t>2020/2/24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C895E-7AB3-46D2-A05B-CEB6E4079DC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1756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60EA04-B531-49AD-AA6B-3204994482C6}" type="datetime1">
              <a:rPr lang="zh-TW" altLang="en-US" smtClean="0"/>
              <a:t>2020/2/24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9F935-D99E-47CD-BEEC-B85391B2D3E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580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1D4134-BA11-4AF0-BE6E-FC3AB18BB48B}" type="datetime1">
              <a:rPr lang="zh-TW" altLang="en-US" smtClean="0"/>
              <a:t>2020/2/24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9FC300-E1FC-42BA-B12B-429882C66B7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8233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064DA5-321F-4DAD-A42D-008C3D746C1C}" type="datetime1">
              <a:rPr lang="zh-TW" altLang="en-US" smtClean="0"/>
              <a:t>2020/2/24</a:t>
            </a:fld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E55CD-C60C-4B9F-B0FC-3216AC30F75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0876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01B9DE-0DBD-41B3-A9D3-A2127F2CA126}" type="datetime1">
              <a:rPr lang="zh-TW" altLang="en-US" smtClean="0"/>
              <a:t>2020/2/24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C0B839-3594-4088-B8EB-600B28A2907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1505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D342CD-41E6-446C-8E20-B34D54AE702E}" type="datetime1">
              <a:rPr lang="zh-TW" altLang="en-US" smtClean="0"/>
              <a:t>2020/2/24</a:t>
            </a:fld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CBC54-5339-4C15-AB81-D6C38B4858F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80219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1BDEDE-3E85-41D2-A13F-FFAD3152FEAC}" type="datetime1">
              <a:rPr lang="zh-TW" altLang="en-US" smtClean="0"/>
              <a:t>2020/2/24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4781-45B0-40BD-8149-7F82362F5DE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569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213414-3864-4B1D-A5BF-F799B55ACB57}" type="datetime1">
              <a:rPr lang="zh-TW" altLang="en-US" smtClean="0"/>
              <a:t>2020/2/24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0223F-D778-436B-8672-9E8691B5A30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793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66F5F09-84BE-419A-92B2-6C00A67C0044}" type="datetime1">
              <a:rPr lang="zh-TW" altLang="en-US" smtClean="0"/>
              <a:t>2020/2/24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A9F935-D99E-47CD-BEEC-B85391B2D3E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9945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19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39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21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59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88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46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07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18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53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53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4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40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74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59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32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74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63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57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963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002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96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69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01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89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57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55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3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9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55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34643</TotalTime>
  <Words>0</Words>
  <Application>Microsoft Office PowerPoint</Application>
  <PresentationFormat>如螢幕大小 (4:3)</PresentationFormat>
  <Paragraphs>0</Paragraphs>
  <Slides>29</Slides>
  <Notes>29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5" baseType="lpstr">
      <vt:lpstr>新細明體</vt:lpstr>
      <vt:lpstr>Arial</vt:lpstr>
      <vt:lpstr>Calibri</vt:lpstr>
      <vt:lpstr>Calibri Light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Department of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HIV/AIDS situation in 2019 二零一九年本地愛滋病情況</dc:title>
  <dc:creator>SPP surveillance Team;Centre for Health Protection;Department of Health"</dc:creator>
  <cp:keywords>HIV/AIDS situation 愛滋病病毒感染情況</cp:keywords>
  <cp:lastModifiedBy>Rita MS LUI</cp:lastModifiedBy>
  <cp:revision>2319</cp:revision>
  <cp:lastPrinted>2016-02-19T07:12:33Z</cp:lastPrinted>
  <dcterms:created xsi:type="dcterms:W3CDTF">2002-08-21T02:49:36Z</dcterms:created>
  <dcterms:modified xsi:type="dcterms:W3CDTF">2020-02-24T04:36:23Z</dcterms:modified>
  <cp:category>Local HIV/AIDS situation in 2019 二零一九年本地愛滋病情況</cp:category>
</cp:coreProperties>
</file>