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0"/>
  </p:notesMasterIdLst>
  <p:handoutMasterIdLst>
    <p:handoutMasterId r:id="rId31"/>
  </p:handoutMasterIdLst>
  <p:sldIdLst>
    <p:sldId id="527" r:id="rId2"/>
    <p:sldId id="257" r:id="rId3"/>
    <p:sldId id="523" r:id="rId4"/>
    <p:sldId id="449" r:id="rId5"/>
    <p:sldId id="315" r:id="rId6"/>
    <p:sldId id="314" r:id="rId7"/>
    <p:sldId id="477" r:id="rId8"/>
    <p:sldId id="478" r:id="rId9"/>
    <p:sldId id="565" r:id="rId10"/>
    <p:sldId id="480" r:id="rId11"/>
    <p:sldId id="581" r:id="rId12"/>
    <p:sldId id="604" r:id="rId13"/>
    <p:sldId id="549" r:id="rId14"/>
    <p:sldId id="582" r:id="rId15"/>
    <p:sldId id="642" r:id="rId16"/>
    <p:sldId id="643" r:id="rId17"/>
    <p:sldId id="508" r:id="rId18"/>
    <p:sldId id="357" r:id="rId19"/>
    <p:sldId id="579" r:id="rId20"/>
    <p:sldId id="584" r:id="rId21"/>
    <p:sldId id="489" r:id="rId22"/>
    <p:sldId id="568" r:id="rId23"/>
    <p:sldId id="560" r:id="rId24"/>
    <p:sldId id="624" r:id="rId25"/>
    <p:sldId id="625" r:id="rId26"/>
    <p:sldId id="626" r:id="rId27"/>
    <p:sldId id="627" r:id="rId28"/>
    <p:sldId id="654" r:id="rId29"/>
  </p:sldIdLst>
  <p:sldSz cx="9144000" cy="6858000" type="screen4x3"/>
  <p:notesSz cx="6797675" cy="9926638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9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196E1"/>
    <a:srgbClr val="01A4F5"/>
    <a:srgbClr val="3399FF"/>
    <a:srgbClr val="0099FF"/>
    <a:srgbClr val="9900CC"/>
    <a:srgbClr val="0033CC"/>
    <a:srgbClr val="CC00FF"/>
    <a:srgbClr val="000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18" autoAdjust="0"/>
    <p:restoredTop sz="88992" autoAdjust="0"/>
  </p:normalViewPr>
  <p:slideViewPr>
    <p:cSldViewPr>
      <p:cViewPr varScale="1">
        <p:scale>
          <a:sx n="102" d="100"/>
          <a:sy n="102" d="100"/>
        </p:scale>
        <p:origin x="183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22140"/>
    </p:cViewPr>
  </p:sorterViewPr>
  <p:notesViewPr>
    <p:cSldViewPr>
      <p:cViewPr varScale="1">
        <p:scale>
          <a:sx n="48" d="100"/>
          <a:sy n="48" d="100"/>
        </p:scale>
        <p:origin x="-1770" y="-90"/>
      </p:cViewPr>
      <p:guideLst>
        <p:guide orient="horz" pos="3129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944813" cy="49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952" tIns="43476" rIns="86952" bIns="43476" numCol="1" anchor="t" anchorCtr="0" compatLnSpc="1">
            <a:prstTxWarp prst="textNoShape">
              <a:avLst/>
            </a:prstTxWarp>
          </a:bodyPr>
          <a:lstStyle>
            <a:lvl1pPr defTabSz="868363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5" y="0"/>
            <a:ext cx="2943225" cy="49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952" tIns="43476" rIns="86952" bIns="43476" numCol="1" anchor="t" anchorCtr="0" compatLnSpc="1">
            <a:prstTxWarp prst="textNoShape">
              <a:avLst/>
            </a:prstTxWarp>
          </a:bodyPr>
          <a:lstStyle>
            <a:lvl1pPr algn="r" defTabSz="868363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279514A9-337F-497F-A125-9D2F6D2AC091}" type="datetime1">
              <a:rPr lang="en-GB" altLang="zh-TW"/>
              <a:pPr>
                <a:defRPr/>
              </a:pPr>
              <a:t>25/05/2020</a:t>
            </a:fld>
            <a:endParaRPr lang="en-GB" altLang="zh-TW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28711"/>
            <a:ext cx="294481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952" tIns="43476" rIns="86952" bIns="43476" numCol="1" anchor="b" anchorCtr="0" compatLnSpc="1">
            <a:prstTxWarp prst="textNoShape">
              <a:avLst/>
            </a:prstTxWarp>
          </a:bodyPr>
          <a:lstStyle>
            <a:lvl1pPr defTabSz="868363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5" y="9428711"/>
            <a:ext cx="2943225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952" tIns="43476" rIns="86952" bIns="43476" numCol="1" anchor="b" anchorCtr="0" compatLnSpc="1">
            <a:prstTxWarp prst="textNoShape">
              <a:avLst/>
            </a:prstTxWarp>
          </a:bodyPr>
          <a:lstStyle>
            <a:lvl1pPr algn="r" defTabSz="868363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8191875-386F-45A6-B0C5-A7DBF255EFBA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21653100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944813" cy="49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554" tIns="43277" rIns="86554" bIns="43277" numCol="1" anchor="t" anchorCtr="0" compatLnSpc="1">
            <a:prstTxWarp prst="textNoShape">
              <a:avLst/>
            </a:prstTxWarp>
          </a:bodyPr>
          <a:lstStyle>
            <a:lvl1pPr defTabSz="879475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7" y="0"/>
            <a:ext cx="2944813" cy="49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554" tIns="43277" rIns="86554" bIns="43277" numCol="1" anchor="t" anchorCtr="0" compatLnSpc="1">
            <a:prstTxWarp prst="textNoShape">
              <a:avLst/>
            </a:prstTxWarp>
          </a:bodyPr>
          <a:lstStyle>
            <a:lvl1pPr algn="r" defTabSz="879475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B1889B90-81C4-4758-B351-B5B2F137A394}" type="datetime1">
              <a:rPr lang="en-GB" altLang="zh-TW"/>
              <a:pPr>
                <a:defRPr/>
              </a:pPr>
              <a:t>25/05/2020</a:t>
            </a:fld>
            <a:endParaRPr lang="en-GB" altLang="zh-TW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2950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4357"/>
            <a:ext cx="5438775" cy="4468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554" tIns="43277" rIns="86554" bIns="432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 noProof="0" smtClean="0"/>
              <a:t>按一下以編輯母片</a:t>
            </a:r>
          </a:p>
          <a:p>
            <a:pPr lvl="1"/>
            <a:r>
              <a:rPr lang="zh-TW" altLang="en-GB" noProof="0" smtClean="0"/>
              <a:t>第二層</a:t>
            </a:r>
          </a:p>
          <a:p>
            <a:pPr lvl="2"/>
            <a:r>
              <a:rPr lang="zh-TW" altLang="en-GB" noProof="0" smtClean="0"/>
              <a:t>第三層</a:t>
            </a:r>
          </a:p>
          <a:p>
            <a:pPr lvl="3"/>
            <a:r>
              <a:rPr lang="zh-TW" altLang="en-GB" noProof="0" smtClean="0"/>
              <a:t>第四層</a:t>
            </a:r>
          </a:p>
          <a:p>
            <a:pPr lvl="4"/>
            <a:r>
              <a:rPr lang="zh-TW" altLang="en-GB" noProof="0" smtClean="0"/>
              <a:t>第五層</a:t>
            </a: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28711"/>
            <a:ext cx="294481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554" tIns="43277" rIns="86554" bIns="43277" numCol="1" anchor="b" anchorCtr="0" compatLnSpc="1">
            <a:prstTxWarp prst="textNoShape">
              <a:avLst/>
            </a:prstTxWarp>
          </a:bodyPr>
          <a:lstStyle>
            <a:lvl1pPr defTabSz="879475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7" y="9428711"/>
            <a:ext cx="294481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554" tIns="43277" rIns="86554" bIns="43277" numCol="1" anchor="b" anchorCtr="0" compatLnSpc="1">
            <a:prstTxWarp prst="textNoShape">
              <a:avLst/>
            </a:prstTxWarp>
          </a:bodyPr>
          <a:lstStyle>
            <a:lvl1pPr algn="r" defTabSz="879475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C84864C-6D07-4AEF-BE4D-25CCA55A107D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26653640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580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1276" y="9428165"/>
            <a:ext cx="294481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54" tIns="43277" rIns="86554" bIns="43277" anchor="b"/>
          <a:lstStyle>
            <a:lvl1pPr defTabSz="879475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879475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879475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879475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879475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 eaLnBrk="1" hangingPunct="1"/>
            <a:fld id="{CD5186B3-D308-40EC-966A-D232C9398F37}" type="slidenum">
              <a:rPr lang="en-GB" altLang="zh-TW" sz="1200">
                <a:latin typeface="Arial" pitchFamily="34" charset="0"/>
              </a:rPr>
              <a:pPr algn="r" eaLnBrk="1" hangingPunct="1"/>
              <a:t>11</a:t>
            </a:fld>
            <a:endParaRPr lang="en-GB" altLang="zh-TW" sz="1200">
              <a:latin typeface="Arial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470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1276" y="9428711"/>
            <a:ext cx="2944813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54" tIns="43277" rIns="86554" bIns="43277" anchor="b"/>
          <a:lstStyle>
            <a:lvl1pPr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 eaLnBrk="1" hangingPunct="1"/>
            <a:fld id="{325356D7-6957-48D9-AC10-A933E646D7D6}" type="slidenum">
              <a:rPr lang="en-GB" altLang="zh-TW" sz="1200">
                <a:solidFill>
                  <a:prstClr val="black"/>
                </a:solidFill>
                <a:latin typeface="Arial" pitchFamily="34" charset="0"/>
              </a:rPr>
              <a:pPr algn="r" eaLnBrk="1" hangingPunct="1"/>
              <a:t>12</a:t>
            </a:fld>
            <a:endParaRPr lang="en-GB" altLang="zh-TW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dirty="0" smtClean="0">
              <a:latin typeface="Arial" pitchFamily="34" charset="0"/>
            </a:endParaRPr>
          </a:p>
        </p:txBody>
      </p:sp>
      <p:sp>
        <p:nvSpPr>
          <p:cNvPr id="39941" name="投影片編號版面配置區 1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fld id="{2AE19562-B0D4-42BD-A032-B346B497FB52}" type="slidenum">
              <a:rPr lang="en-GB" altLang="zh-TW" smtClean="0">
                <a:solidFill>
                  <a:prstClr val="black"/>
                </a:solidFill>
                <a:latin typeface="Arial" pitchFamily="34" charset="0"/>
              </a:rPr>
              <a:pPr/>
              <a:t>12</a:t>
            </a:fld>
            <a:endParaRPr lang="en-GB" altLang="zh-TW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1932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51277" y="9428711"/>
            <a:ext cx="2944813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54" tIns="43277" rIns="86554" bIns="43277" anchor="b"/>
          <a:lstStyle>
            <a:lvl1pPr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 eaLnBrk="1" hangingPunct="1"/>
            <a:fld id="{C55D8B0E-B9C0-4487-A551-E75B97267F2A}" type="slidenum">
              <a:rPr lang="en-GB" altLang="zh-TW" sz="1200">
                <a:latin typeface="Arial" pitchFamily="34" charset="0"/>
              </a:rPr>
              <a:pPr algn="r" eaLnBrk="1" hangingPunct="1"/>
              <a:t>13</a:t>
            </a:fld>
            <a:endParaRPr lang="en-GB" altLang="zh-TW" sz="1200"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0884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851276" y="9428165"/>
            <a:ext cx="294481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54" tIns="43277" rIns="86554" bIns="43277" anchor="b"/>
          <a:lstStyle>
            <a:lvl1pPr defTabSz="879475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879475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879475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879475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879475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 eaLnBrk="1" hangingPunct="1"/>
            <a:fld id="{96AE4AE3-0721-48EA-B6E6-FE79AC1BBF76}" type="slidenum">
              <a:rPr lang="en-GB" altLang="zh-TW" sz="1200">
                <a:latin typeface="Arial" pitchFamily="34" charset="0"/>
              </a:rPr>
              <a:pPr algn="r" eaLnBrk="1" hangingPunct="1"/>
              <a:t>14</a:t>
            </a:fld>
            <a:endParaRPr lang="en-GB" altLang="zh-TW" sz="1200">
              <a:latin typeface="Arial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6991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849689" y="9428711"/>
            <a:ext cx="294640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6" tIns="45723" rIns="91446" bIns="45723" anchor="b"/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 eaLnBrk="1" hangingPunct="1"/>
            <a:fld id="{D76B3AE0-ED54-468E-82B3-7A884B25DB64}" type="slidenum">
              <a:rPr lang="en-GB" altLang="zh-TW" sz="1200">
                <a:latin typeface="Arial" pitchFamily="34" charset="0"/>
              </a:rPr>
              <a:pPr algn="r" eaLnBrk="1" hangingPunct="1"/>
              <a:t>15</a:t>
            </a:fld>
            <a:endParaRPr lang="en-GB" altLang="zh-TW" sz="1200">
              <a:latin typeface="Arial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2950"/>
            <a:ext cx="4960938" cy="37211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1" y="4715953"/>
            <a:ext cx="5438775" cy="4466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6" tIns="45723" rIns="91446" bIns="45723"/>
          <a:lstStyle/>
          <a:p>
            <a:pPr eaLnBrk="1" hangingPunct="1">
              <a:spcBef>
                <a:spcPct val="0"/>
              </a:spcBef>
            </a:pPr>
            <a:endParaRPr lang="zh-TW" altLang="zh-TW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6153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885456" y="8684829"/>
            <a:ext cx="2970946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54" tIns="43277" rIns="86554" bIns="43277" anchor="b"/>
          <a:lstStyle>
            <a:lvl1pPr defTabSz="879475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879475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879475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879475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879475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2AE918DE-C9FA-4B9C-AA4E-43B4A61F4B42}" type="slidenum">
              <a:rPr lang="en-GB" altLang="zh-TW" sz="1200">
                <a:solidFill>
                  <a:prstClr val="black"/>
                </a:solidFill>
                <a:latin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GB" altLang="zh-TW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4213"/>
            <a:ext cx="4573588" cy="3430587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7233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2950"/>
            <a:ext cx="4964113" cy="3722688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8183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0101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3958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851276" y="9428165"/>
            <a:ext cx="294481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54" tIns="43277" rIns="86554" bIns="43277" anchor="b"/>
          <a:lstStyle>
            <a:lvl1pPr defTabSz="879475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879475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879475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879475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879475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 eaLnBrk="1" hangingPunct="1"/>
            <a:fld id="{1E0636DE-5B19-47E1-9B54-060A7670574E}" type="slidenum">
              <a:rPr lang="en-GB" altLang="zh-TW" sz="1200">
                <a:latin typeface="Arial" pitchFamily="34" charset="0"/>
              </a:rPr>
              <a:pPr algn="r" eaLnBrk="1" hangingPunct="1"/>
              <a:t>20</a:t>
            </a:fld>
            <a:endParaRPr lang="en-GB" altLang="zh-TW" sz="1200">
              <a:latin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2950"/>
            <a:ext cx="4962525" cy="3722688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117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1722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3851277" y="9428711"/>
            <a:ext cx="2944813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54" tIns="43277" rIns="86554" bIns="43277" anchor="b"/>
          <a:lstStyle>
            <a:lvl1pPr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 eaLnBrk="1" hangingPunct="1"/>
            <a:fld id="{9103300C-B541-4EA9-B364-8E9F0DD26255}" type="slidenum">
              <a:rPr lang="en-GB" altLang="zh-TW" sz="1200">
                <a:latin typeface="Arial" pitchFamily="34" charset="0"/>
              </a:rPr>
              <a:pPr algn="r" eaLnBrk="1" hangingPunct="1"/>
              <a:t>21</a:t>
            </a:fld>
            <a:endParaRPr lang="en-GB" altLang="zh-TW" sz="1200">
              <a:latin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2950"/>
            <a:ext cx="4962525" cy="37226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4771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5700" cy="3724275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1" y="4718050"/>
            <a:ext cx="5438775" cy="4464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9682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51277" y="9427117"/>
            <a:ext cx="2944813" cy="49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54" tIns="43277" rIns="86554" bIns="43277" anchor="b"/>
          <a:lstStyle>
            <a:lvl1pPr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 eaLnBrk="1" hangingPunct="1"/>
            <a:fld id="{6203A803-49F9-4F06-BA7C-3BBA330A88D6}" type="slidenum">
              <a:rPr lang="en-GB" altLang="zh-TW" sz="1200">
                <a:latin typeface="Arial" pitchFamily="34" charset="0"/>
              </a:rPr>
              <a:pPr algn="r" eaLnBrk="1" hangingPunct="1"/>
              <a:t>23</a:t>
            </a:fld>
            <a:endParaRPr lang="en-GB" altLang="zh-TW" sz="1200">
              <a:latin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2950"/>
            <a:ext cx="4962525" cy="3722688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9" y="4714357"/>
            <a:ext cx="5435600" cy="44685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9234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2950"/>
            <a:ext cx="4968875" cy="3725863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9" y="4714357"/>
            <a:ext cx="5435600" cy="44685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zh-HK" smtClean="0">
              <a:latin typeface="Arial" pitchFamily="34" charset="0"/>
            </a:endParaRPr>
          </a:p>
        </p:txBody>
      </p:sp>
      <p:sp>
        <p:nvSpPr>
          <p:cNvPr id="50181" name="投影片編號版面配置區 1"/>
          <p:cNvSpPr txBox="1">
            <a:spLocks noGrp="1"/>
          </p:cNvSpPr>
          <p:nvPr/>
        </p:nvSpPr>
        <p:spPr bwMode="auto">
          <a:xfrm>
            <a:off x="3851277" y="9428711"/>
            <a:ext cx="2944813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54" tIns="43277" rIns="86554" bIns="43277" anchor="b"/>
          <a:lstStyle>
            <a:lvl1pPr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 eaLnBrk="1" hangingPunct="1"/>
            <a:fld id="{CECBBB4D-2E0C-4F68-8ABD-C4D4527B7BC0}" type="slidenum">
              <a:rPr lang="en-GB" altLang="zh-TW" sz="1200">
                <a:latin typeface="Arial" pitchFamily="34" charset="0"/>
              </a:rPr>
              <a:pPr algn="r" eaLnBrk="1" hangingPunct="1"/>
              <a:t>24</a:t>
            </a:fld>
            <a:endParaRPr lang="en-GB" altLang="zh-TW" sz="12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2871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2950"/>
            <a:ext cx="4968875" cy="3725863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9" y="4714357"/>
            <a:ext cx="5435600" cy="44685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1704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256759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048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2950"/>
            <a:ext cx="4962525" cy="3722688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94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2950"/>
            <a:ext cx="4962525" cy="3722688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242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51277" y="9428711"/>
            <a:ext cx="2944813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54" tIns="43277" rIns="86554" bIns="43277" anchor="b"/>
          <a:lstStyle>
            <a:lvl1pPr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 eaLnBrk="1" hangingPunct="1"/>
            <a:fld id="{A204B856-3432-448E-96C9-DA75FEC0A197}" type="slidenum">
              <a:rPr lang="en-GB" altLang="zh-TW" sz="1200">
                <a:latin typeface="Arial" pitchFamily="34" charset="0"/>
              </a:rPr>
              <a:pPr algn="r" eaLnBrk="1" hangingPunct="1"/>
              <a:t>7</a:t>
            </a:fld>
            <a:endParaRPr lang="en-GB" altLang="zh-TW" sz="1200">
              <a:latin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308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51277" y="9428711"/>
            <a:ext cx="2944813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54" tIns="43277" rIns="86554" bIns="43277" anchor="b"/>
          <a:lstStyle>
            <a:lvl1pPr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 eaLnBrk="1" hangingPunct="1"/>
            <a:fld id="{A0DC2DAF-8442-46CC-AE89-AED9A3A1DBB0}" type="slidenum">
              <a:rPr lang="en-GB" altLang="zh-TW" sz="1200">
                <a:latin typeface="Arial" pitchFamily="34" charset="0"/>
              </a:rPr>
              <a:pPr algn="r" eaLnBrk="1" hangingPunct="1"/>
              <a:t>8</a:t>
            </a:fld>
            <a:endParaRPr lang="en-GB" altLang="zh-TW" sz="1200">
              <a:latin typeface="Arial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dirty="0" smtClean="0">
                <a:latin typeface="Arial" pitchFamily="34" charset="0"/>
              </a:rPr>
              <a:t>Year	Male</a:t>
            </a:r>
            <a:r>
              <a:rPr lang="zh-TW" altLang="en-US" dirty="0" smtClean="0">
                <a:latin typeface="Arial" pitchFamily="34" charset="0"/>
              </a:rPr>
              <a:t>	</a:t>
            </a:r>
            <a:r>
              <a:rPr lang="en-US" altLang="zh-TW" dirty="0" smtClean="0">
                <a:latin typeface="Arial" pitchFamily="34" charset="0"/>
              </a:rPr>
              <a:t>Female Total	</a:t>
            </a:r>
          </a:p>
          <a:p>
            <a:r>
              <a:rPr lang="en-US" altLang="zh-TW" dirty="0" smtClean="0">
                <a:latin typeface="Arial" pitchFamily="34" charset="0"/>
              </a:rPr>
              <a:t>1984	7		7	</a:t>
            </a:r>
          </a:p>
          <a:p>
            <a:r>
              <a:rPr lang="en-US" altLang="zh-TW" dirty="0" smtClean="0">
                <a:latin typeface="Arial" pitchFamily="34" charset="0"/>
              </a:rPr>
              <a:t>1985	46		46	</a:t>
            </a:r>
          </a:p>
          <a:p>
            <a:r>
              <a:rPr lang="en-US" altLang="zh-TW" dirty="0" smtClean="0">
                <a:latin typeface="Arial" pitchFamily="34" charset="0"/>
              </a:rPr>
              <a:t>1986	18	2	20	</a:t>
            </a:r>
          </a:p>
          <a:p>
            <a:r>
              <a:rPr lang="en-US" altLang="zh-TW" dirty="0" smtClean="0">
                <a:latin typeface="Arial" pitchFamily="34" charset="0"/>
              </a:rPr>
              <a:t>1987	32	1	33	</a:t>
            </a:r>
          </a:p>
          <a:p>
            <a:r>
              <a:rPr lang="en-US" altLang="zh-TW" dirty="0" smtClean="0">
                <a:latin typeface="Arial" pitchFamily="34" charset="0"/>
              </a:rPr>
              <a:t>1988	27	1	28	</a:t>
            </a:r>
          </a:p>
          <a:p>
            <a:r>
              <a:rPr lang="en-US" altLang="zh-TW" dirty="0" smtClean="0">
                <a:latin typeface="Arial" pitchFamily="34" charset="0"/>
              </a:rPr>
              <a:t>1989	36	2	38	</a:t>
            </a:r>
          </a:p>
          <a:p>
            <a:r>
              <a:rPr lang="en-US" altLang="zh-TW" dirty="0" smtClean="0">
                <a:latin typeface="Arial" pitchFamily="34" charset="0"/>
              </a:rPr>
              <a:t>1990	33	1	34	</a:t>
            </a:r>
          </a:p>
          <a:p>
            <a:r>
              <a:rPr lang="en-US" altLang="zh-TW" dirty="0" smtClean="0">
                <a:latin typeface="Arial" pitchFamily="34" charset="0"/>
              </a:rPr>
              <a:t>1991	57	3	60	</a:t>
            </a:r>
          </a:p>
          <a:p>
            <a:r>
              <a:rPr lang="en-US" altLang="zh-TW" dirty="0" smtClean="0">
                <a:latin typeface="Arial" pitchFamily="34" charset="0"/>
              </a:rPr>
              <a:t>1992	63	8	71	</a:t>
            </a:r>
          </a:p>
          <a:p>
            <a:r>
              <a:rPr lang="en-US" altLang="zh-TW" dirty="0" smtClean="0">
                <a:latin typeface="Arial" pitchFamily="34" charset="0"/>
              </a:rPr>
              <a:t>1993	69	10	79	</a:t>
            </a:r>
          </a:p>
          <a:p>
            <a:r>
              <a:rPr lang="en-US" altLang="zh-TW" dirty="0" smtClean="0">
                <a:latin typeface="Arial" pitchFamily="34" charset="0"/>
              </a:rPr>
              <a:t>1994	90	14	104	</a:t>
            </a:r>
          </a:p>
          <a:p>
            <a:r>
              <a:rPr lang="en-US" altLang="zh-TW" dirty="0" smtClean="0">
                <a:latin typeface="Arial" pitchFamily="34" charset="0"/>
              </a:rPr>
              <a:t>1995	97	25	122	</a:t>
            </a:r>
          </a:p>
          <a:p>
            <a:r>
              <a:rPr lang="en-US" altLang="zh-TW" dirty="0" smtClean="0">
                <a:latin typeface="Arial" pitchFamily="34" charset="0"/>
              </a:rPr>
              <a:t>1998	108	26	134	</a:t>
            </a:r>
          </a:p>
          <a:p>
            <a:r>
              <a:rPr lang="en-US" altLang="zh-TW" dirty="0" smtClean="0">
                <a:latin typeface="Arial" pitchFamily="34" charset="0"/>
              </a:rPr>
              <a:t>1997	146	35	181	</a:t>
            </a:r>
          </a:p>
          <a:p>
            <a:r>
              <a:rPr lang="en-US" altLang="zh-TW" dirty="0" smtClean="0">
                <a:latin typeface="Arial" pitchFamily="34" charset="0"/>
              </a:rPr>
              <a:t>1998	142	47	189	</a:t>
            </a:r>
          </a:p>
          <a:p>
            <a:r>
              <a:rPr lang="en-US" altLang="zh-TW" dirty="0" smtClean="0">
                <a:latin typeface="Arial" pitchFamily="34" charset="0"/>
              </a:rPr>
              <a:t>1999	168	45	213	</a:t>
            </a:r>
          </a:p>
          <a:p>
            <a:r>
              <a:rPr lang="en-US" altLang="zh-TW" dirty="0" smtClean="0">
                <a:latin typeface="Arial" pitchFamily="34" charset="0"/>
              </a:rPr>
              <a:t>2000	139	44	183	</a:t>
            </a:r>
          </a:p>
          <a:p>
            <a:r>
              <a:rPr lang="en-US" altLang="zh-TW" dirty="0" smtClean="0">
                <a:latin typeface="Arial" pitchFamily="34" charset="0"/>
              </a:rPr>
              <a:t>2001	158	55	213	</a:t>
            </a:r>
          </a:p>
          <a:p>
            <a:r>
              <a:rPr lang="en-US" altLang="zh-TW" dirty="0" smtClean="0">
                <a:latin typeface="Arial" pitchFamily="34" charset="0"/>
              </a:rPr>
              <a:t>2002	201	59	260	</a:t>
            </a:r>
          </a:p>
          <a:p>
            <a:r>
              <a:rPr lang="en-US" altLang="zh-TW" dirty="0" smtClean="0">
                <a:latin typeface="Arial" pitchFamily="34" charset="0"/>
              </a:rPr>
              <a:t>2003	175	54	229	</a:t>
            </a:r>
          </a:p>
          <a:p>
            <a:r>
              <a:rPr lang="en-US" altLang="zh-TW" dirty="0" smtClean="0">
                <a:latin typeface="Arial" pitchFamily="34" charset="0"/>
              </a:rPr>
              <a:t>2004	205	63	268	</a:t>
            </a:r>
          </a:p>
          <a:p>
            <a:r>
              <a:rPr lang="en-US" altLang="zh-TW" dirty="0" smtClean="0">
                <a:latin typeface="Arial" pitchFamily="34" charset="0"/>
              </a:rPr>
              <a:t>2005	255	58	313	</a:t>
            </a:r>
          </a:p>
          <a:p>
            <a:r>
              <a:rPr lang="en-US" altLang="zh-TW" dirty="0" smtClean="0">
                <a:latin typeface="Arial" pitchFamily="34" charset="0"/>
              </a:rPr>
              <a:t>2006	304	69	373	</a:t>
            </a:r>
          </a:p>
          <a:p>
            <a:r>
              <a:rPr lang="en-US" altLang="zh-TW" dirty="0" smtClean="0">
                <a:latin typeface="Arial" pitchFamily="34" charset="0"/>
              </a:rPr>
              <a:t>2007	342	72	414	</a:t>
            </a:r>
          </a:p>
          <a:p>
            <a:r>
              <a:rPr lang="en-US" altLang="zh-TW" dirty="0" smtClean="0">
                <a:latin typeface="Arial" pitchFamily="34" charset="0"/>
              </a:rPr>
              <a:t>2008 (1-3)	70	19	89	</a:t>
            </a:r>
          </a:p>
        </p:txBody>
      </p:sp>
    </p:spTree>
    <p:extLst>
      <p:ext uri="{BB962C8B-B14F-4D97-AF65-F5344CB8AC3E}">
        <p14:creationId xmlns:p14="http://schemas.microsoft.com/office/powerpoint/2010/main" val="2002870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51278" y="9428166"/>
            <a:ext cx="294481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54" tIns="43277" rIns="86554" bIns="43277" anchor="b"/>
          <a:lstStyle>
            <a:lvl1pPr defTabSz="879475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879475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879475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879475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879475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 eaLnBrk="1" hangingPunct="1"/>
            <a:fld id="{1423B656-8393-4AFA-8B92-6AF59534126A}" type="slidenum">
              <a:rPr lang="en-GB" altLang="zh-TW" sz="1200">
                <a:latin typeface="Arial" pitchFamily="34" charset="0"/>
              </a:rPr>
              <a:pPr algn="r" eaLnBrk="1" hangingPunct="1"/>
              <a:t>9</a:t>
            </a:fld>
            <a:endParaRPr lang="en-GB" altLang="zh-TW" sz="1200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zh-TW" smtClean="0">
                <a:latin typeface="Arial" pitchFamily="34" charset="0"/>
              </a:rPr>
              <a:t>Year 	Chinese	Non-Chinese</a:t>
            </a:r>
          </a:p>
          <a:p>
            <a:r>
              <a:rPr lang="zh-TW" altLang="zh-TW" smtClean="0">
                <a:latin typeface="Arial" pitchFamily="34" charset="0"/>
              </a:rPr>
              <a:t>1984	7	</a:t>
            </a:r>
          </a:p>
          <a:p>
            <a:r>
              <a:rPr lang="zh-TW" altLang="zh-TW" smtClean="0">
                <a:latin typeface="Arial" pitchFamily="34" charset="0"/>
              </a:rPr>
              <a:t>1985	39	7</a:t>
            </a:r>
          </a:p>
          <a:p>
            <a:r>
              <a:rPr lang="zh-TW" altLang="zh-TW" smtClean="0">
                <a:latin typeface="Arial" pitchFamily="34" charset="0"/>
              </a:rPr>
              <a:t>1986	13	7</a:t>
            </a:r>
          </a:p>
          <a:p>
            <a:r>
              <a:rPr lang="zh-TW" altLang="zh-TW" smtClean="0">
                <a:latin typeface="Arial" pitchFamily="34" charset="0"/>
              </a:rPr>
              <a:t>1987	18	15</a:t>
            </a:r>
          </a:p>
          <a:p>
            <a:r>
              <a:rPr lang="zh-TW" altLang="zh-TW" smtClean="0">
                <a:latin typeface="Arial" pitchFamily="34" charset="0"/>
              </a:rPr>
              <a:t>1988	12	16</a:t>
            </a:r>
          </a:p>
          <a:p>
            <a:r>
              <a:rPr lang="zh-TW" altLang="zh-TW" smtClean="0">
                <a:latin typeface="Arial" pitchFamily="34" charset="0"/>
              </a:rPr>
              <a:t>1989	23	15</a:t>
            </a:r>
          </a:p>
          <a:p>
            <a:r>
              <a:rPr lang="zh-TW" altLang="zh-TW" smtClean="0">
                <a:latin typeface="Arial" pitchFamily="34" charset="0"/>
              </a:rPr>
              <a:t>1990	22	12</a:t>
            </a:r>
          </a:p>
          <a:p>
            <a:r>
              <a:rPr lang="zh-TW" altLang="zh-TW" smtClean="0">
                <a:latin typeface="Arial" pitchFamily="34" charset="0"/>
              </a:rPr>
              <a:t>1991	44	16</a:t>
            </a:r>
          </a:p>
          <a:p>
            <a:r>
              <a:rPr lang="zh-TW" altLang="zh-TW" smtClean="0">
                <a:latin typeface="Arial" pitchFamily="34" charset="0"/>
              </a:rPr>
              <a:t>1992	45	26</a:t>
            </a:r>
          </a:p>
          <a:p>
            <a:r>
              <a:rPr lang="zh-TW" altLang="zh-TW" smtClean="0">
                <a:latin typeface="Arial" pitchFamily="34" charset="0"/>
              </a:rPr>
              <a:t>1993	49	30</a:t>
            </a:r>
          </a:p>
          <a:p>
            <a:r>
              <a:rPr lang="zh-TW" altLang="zh-TW" smtClean="0">
                <a:latin typeface="Arial" pitchFamily="34" charset="0"/>
              </a:rPr>
              <a:t>1994	74	30</a:t>
            </a:r>
          </a:p>
          <a:p>
            <a:r>
              <a:rPr lang="zh-TW" altLang="zh-TW" smtClean="0">
                <a:latin typeface="Arial" pitchFamily="34" charset="0"/>
              </a:rPr>
              <a:t>1995	80	42</a:t>
            </a:r>
          </a:p>
          <a:p>
            <a:r>
              <a:rPr lang="zh-TW" altLang="zh-TW" smtClean="0">
                <a:latin typeface="Arial" pitchFamily="34" charset="0"/>
              </a:rPr>
              <a:t>1998	106	28</a:t>
            </a:r>
          </a:p>
          <a:p>
            <a:r>
              <a:rPr lang="zh-TW" altLang="zh-TW" smtClean="0">
                <a:latin typeface="Arial" pitchFamily="34" charset="0"/>
              </a:rPr>
              <a:t>1997	121	60</a:t>
            </a:r>
          </a:p>
          <a:p>
            <a:r>
              <a:rPr lang="zh-TW" altLang="zh-TW" smtClean="0">
                <a:latin typeface="Arial" pitchFamily="34" charset="0"/>
              </a:rPr>
              <a:t>1998	134	55</a:t>
            </a:r>
          </a:p>
          <a:p>
            <a:r>
              <a:rPr lang="zh-TW" altLang="zh-TW" smtClean="0">
                <a:latin typeface="Arial" pitchFamily="34" charset="0"/>
              </a:rPr>
              <a:t>1999	150	63</a:t>
            </a:r>
          </a:p>
          <a:p>
            <a:r>
              <a:rPr lang="zh-TW" altLang="zh-TW" smtClean="0">
                <a:latin typeface="Arial" pitchFamily="34" charset="0"/>
              </a:rPr>
              <a:t>2000	126	57</a:t>
            </a:r>
          </a:p>
          <a:p>
            <a:r>
              <a:rPr lang="zh-TW" altLang="zh-TW" smtClean="0">
                <a:latin typeface="Arial" pitchFamily="34" charset="0"/>
              </a:rPr>
              <a:t>2001	149	64</a:t>
            </a:r>
          </a:p>
          <a:p>
            <a:r>
              <a:rPr lang="zh-TW" altLang="zh-TW" smtClean="0">
                <a:latin typeface="Arial" pitchFamily="34" charset="0"/>
              </a:rPr>
              <a:t>2002	185	75</a:t>
            </a:r>
          </a:p>
          <a:p>
            <a:r>
              <a:rPr lang="zh-TW" altLang="zh-TW" smtClean="0">
                <a:latin typeface="Arial" pitchFamily="34" charset="0"/>
              </a:rPr>
              <a:t>2003	156	73</a:t>
            </a:r>
          </a:p>
          <a:p>
            <a:r>
              <a:rPr lang="zh-TW" altLang="zh-TW" smtClean="0">
                <a:latin typeface="Arial" pitchFamily="34" charset="0"/>
              </a:rPr>
              <a:t>2004	185	83</a:t>
            </a:r>
          </a:p>
          <a:p>
            <a:r>
              <a:rPr lang="zh-TW" altLang="zh-TW" smtClean="0">
                <a:latin typeface="Arial" pitchFamily="34" charset="0"/>
              </a:rPr>
              <a:t>2005	195	118</a:t>
            </a:r>
          </a:p>
          <a:p>
            <a:r>
              <a:rPr lang="zh-TW" altLang="zh-TW" smtClean="0">
                <a:latin typeface="Arial" pitchFamily="34" charset="0"/>
              </a:rPr>
              <a:t>2006	244	129</a:t>
            </a:r>
          </a:p>
          <a:p>
            <a:r>
              <a:rPr lang="zh-TW" altLang="zh-TW" smtClean="0">
                <a:latin typeface="Arial" pitchFamily="34" charset="0"/>
              </a:rPr>
              <a:t>2007	262	152</a:t>
            </a:r>
          </a:p>
          <a:p>
            <a:r>
              <a:rPr lang="zh-TW" altLang="zh-TW" smtClean="0">
                <a:latin typeface="Arial" pitchFamily="34" charset="0"/>
              </a:rPr>
              <a:t>2008 (1-3)	58	31</a:t>
            </a:r>
          </a:p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022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51277" y="9428711"/>
            <a:ext cx="2944813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54" tIns="43277" rIns="86554" bIns="43277" anchor="b"/>
          <a:lstStyle>
            <a:lvl1pPr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 eaLnBrk="1" hangingPunct="1"/>
            <a:fld id="{A2992385-89AE-454A-89B2-2292EA050A9D}" type="slidenum">
              <a:rPr lang="en-GB" altLang="zh-TW" sz="1200">
                <a:latin typeface="Arial" pitchFamily="34" charset="0"/>
              </a:rPr>
              <a:pPr algn="r" eaLnBrk="1" hangingPunct="1"/>
              <a:t>10</a:t>
            </a:fld>
            <a:endParaRPr lang="en-GB" altLang="zh-TW" sz="1200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7888" y="762000"/>
            <a:ext cx="4979987" cy="3735388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801" y="4723931"/>
            <a:ext cx="4935538" cy="44957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3838" indent="-223838" eaLnBrk="1" hangingPunct="1"/>
            <a:endParaRPr lang="en-GB" altLang="zh-TW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732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5DC75F-6EEC-4B23-B00D-AC1C58B5124D}" type="datetime1">
              <a:rPr lang="zh-TW" altLang="en-US" smtClean="0"/>
              <a:pPr>
                <a:defRPr/>
              </a:pPr>
              <a:t>2020/5/25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330CB-F0D3-475D-ACBD-807FBEDB4C7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00938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01294A-CAA1-44E1-80CF-FE21566F773C}" type="datetime1">
              <a:rPr lang="zh-TW" altLang="en-US" smtClean="0"/>
              <a:pPr>
                <a:defRPr/>
              </a:pPr>
              <a:t>2020/5/25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E371E-E12A-48F4-AEED-E27DB3A78B1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1411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56EFFE-A3AC-4DCC-BED3-D46B3D36CC05}" type="datetime1">
              <a:rPr lang="zh-TW" altLang="en-US" smtClean="0"/>
              <a:pPr>
                <a:defRPr/>
              </a:pPr>
              <a:t>2020/5/25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B4E34-EC1F-437D-871A-DF05F3A8C4CA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54617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46D811-4E49-4C9E-BDE0-A682FE95A246}" type="datetime1">
              <a:rPr lang="zh-TW" altLang="en-US" smtClean="0"/>
              <a:pPr>
                <a:defRPr/>
              </a:pPr>
              <a:t>2020/5/25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0C895E-7AB3-46D2-A05B-CEB6E4079DC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92598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593565-3308-40E7-8E55-FDE4876BFA55}" type="datetime1">
              <a:rPr lang="zh-TW" altLang="en-US" smtClean="0"/>
              <a:pPr>
                <a:defRPr/>
              </a:pPr>
              <a:t>2020/5/25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A9F935-D99E-47CD-BEEC-B85391B2D3E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0737627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00B297-110F-45B1-89A6-8BFE1BA70A37}" type="datetime1">
              <a:rPr lang="zh-TW" altLang="en-US" smtClean="0"/>
              <a:pPr>
                <a:defRPr/>
              </a:pPr>
              <a:t>2020/5/25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9FC300-E1FC-42BA-B12B-429882C66B7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1048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B4DE00-3108-42CF-BB7B-47F330A19981}" type="datetime1">
              <a:rPr lang="zh-TW" altLang="en-US" smtClean="0"/>
              <a:pPr>
                <a:defRPr/>
              </a:pPr>
              <a:t>2020/5/25</a:t>
            </a:fld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FE55CD-C60C-4B9F-B0FC-3216AC30F75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13445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DA9390-BFB8-4A56-88AD-9F1592D12070}" type="datetime1">
              <a:rPr lang="zh-TW" altLang="en-US" smtClean="0"/>
              <a:pPr>
                <a:defRPr/>
              </a:pPr>
              <a:t>2020/5/25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C0B839-3594-4088-B8EB-600B28A2907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38814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5C0E3C-A297-4E4E-9DC5-D47D0D3850D4}" type="datetime1">
              <a:rPr lang="zh-TW" altLang="en-US" smtClean="0"/>
              <a:pPr>
                <a:defRPr/>
              </a:pPr>
              <a:t>2020/5/25</a:t>
            </a:fld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CBC54-5339-4C15-AB81-D6C38B4858F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6993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870554-D50A-4F40-85F5-E7CBE06F82FB}" type="datetime1">
              <a:rPr lang="zh-TW" altLang="en-US" smtClean="0"/>
              <a:pPr>
                <a:defRPr/>
              </a:pPr>
              <a:t>2020/5/25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4781-45B0-40BD-8149-7F82362F5DE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3810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CE0E4C-B79C-4583-91D4-113A40440E72}" type="datetime1">
              <a:rPr lang="zh-TW" altLang="en-US" smtClean="0"/>
              <a:pPr>
                <a:defRPr/>
              </a:pPr>
              <a:t>2020/5/25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0223F-D778-436B-8672-9E8691B5A30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85474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C593565-3308-40E7-8E55-FDE4876BFA55}" type="datetime1">
              <a:rPr lang="zh-TW" altLang="en-US" smtClean="0"/>
              <a:pPr>
                <a:defRPr/>
              </a:pPr>
              <a:t>2020/5/25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FA9F935-D99E-47CD-BEEC-B85391B2D3E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82565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19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8101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0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73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868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4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8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4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81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79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36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34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7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0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35283</TotalTime>
  <Words>17</Words>
  <Application>Microsoft Office PowerPoint</Application>
  <PresentationFormat>如螢幕大小 (4:3)</PresentationFormat>
  <Paragraphs>67</Paragraphs>
  <Slides>28</Slides>
  <Notes>25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34" baseType="lpstr">
      <vt:lpstr>新細明體</vt:lpstr>
      <vt:lpstr>Arial</vt:lpstr>
      <vt:lpstr>Calibri</vt:lpstr>
      <vt:lpstr>Calibri Light</vt:lpstr>
      <vt:lpstr>Times New Roman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Department of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Press Meeting 26 May 2020 二零二零年五月二十六日新聞發佈會</dc:title>
  <dc:creator>SPP surveillance Team;Centre for Health Protection;Department of Health"</dc:creator>
  <cp:keywords>HIV/AIDS situation 愛滋病病毒感染情況</cp:keywords>
  <cp:lastModifiedBy>Rita MS Lui</cp:lastModifiedBy>
  <cp:revision>2366</cp:revision>
  <cp:lastPrinted>2016-02-19T07:12:33Z</cp:lastPrinted>
  <dcterms:created xsi:type="dcterms:W3CDTF">2002-08-21T02:49:36Z</dcterms:created>
  <dcterms:modified xsi:type="dcterms:W3CDTF">2020-05-25T08:32:01Z</dcterms:modified>
  <cp:category>Press Meeting 26 May 2020 二零二零年五月二十六日新聞發佈會</cp:category>
</cp:coreProperties>
</file>