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527" r:id="rId2"/>
    <p:sldId id="257" r:id="rId3"/>
    <p:sldId id="523" r:id="rId4"/>
    <p:sldId id="449" r:id="rId5"/>
    <p:sldId id="315" r:id="rId6"/>
    <p:sldId id="314" r:id="rId7"/>
    <p:sldId id="477" r:id="rId8"/>
    <p:sldId id="478" r:id="rId9"/>
    <p:sldId id="565" r:id="rId10"/>
    <p:sldId id="480" r:id="rId11"/>
    <p:sldId id="581" r:id="rId12"/>
    <p:sldId id="604" r:id="rId13"/>
    <p:sldId id="549" r:id="rId14"/>
    <p:sldId id="582" r:id="rId15"/>
    <p:sldId id="642" r:id="rId16"/>
    <p:sldId id="643" r:id="rId17"/>
    <p:sldId id="508" r:id="rId18"/>
    <p:sldId id="357" r:id="rId19"/>
    <p:sldId id="579" r:id="rId20"/>
    <p:sldId id="584" r:id="rId21"/>
    <p:sldId id="489" r:id="rId22"/>
    <p:sldId id="568" r:id="rId23"/>
    <p:sldId id="560" r:id="rId24"/>
    <p:sldId id="624" r:id="rId25"/>
    <p:sldId id="625" r:id="rId26"/>
    <p:sldId id="626" r:id="rId27"/>
    <p:sldId id="627" r:id="rId28"/>
    <p:sldId id="654" r:id="rId29"/>
  </p:sldIdLst>
  <p:sldSz cx="9144000" cy="6858000" type="screen4x3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00"/>
    <a:srgbClr val="0196E1"/>
    <a:srgbClr val="01A4F5"/>
    <a:srgbClr val="3399FF"/>
    <a:srgbClr val="0099FF"/>
    <a:srgbClr val="9900CC"/>
    <a:srgbClr val="0033CC"/>
    <a:srgbClr val="CC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8" autoAdjust="0"/>
    <p:restoredTop sz="88992" autoAdjust="0"/>
  </p:normalViewPr>
  <p:slideViewPr>
    <p:cSldViewPr>
      <p:cViewPr varScale="1">
        <p:scale>
          <a:sx n="102" d="100"/>
          <a:sy n="102" d="100"/>
        </p:scale>
        <p:origin x="184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22140"/>
    </p:cViewPr>
  </p:sorterViewPr>
  <p:notesViewPr>
    <p:cSldViewPr>
      <p:cViewPr varScale="1">
        <p:scale>
          <a:sx n="48" d="100"/>
          <a:sy n="48" d="100"/>
        </p:scale>
        <p:origin x="-1770" y="-90"/>
      </p:cViewPr>
      <p:guideLst>
        <p:guide orient="horz" pos="312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4813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t" anchorCtr="0" compatLnSpc="1">
            <a:prstTxWarp prst="textNoShape">
              <a:avLst/>
            </a:prstTxWarp>
          </a:bodyPr>
          <a:lstStyle>
            <a:lvl1pPr defTabSz="868363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5" y="0"/>
            <a:ext cx="2943225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t" anchorCtr="0" compatLnSpc="1">
            <a:prstTxWarp prst="textNoShape">
              <a:avLst/>
            </a:prstTxWarp>
          </a:bodyPr>
          <a:lstStyle>
            <a:lvl1pPr algn="r" defTabSz="868363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279514A9-337F-497F-A125-9D2F6D2AC091}" type="datetime1">
              <a:rPr lang="en-GB" altLang="zh-TW"/>
              <a:pPr>
                <a:defRPr/>
              </a:pPr>
              <a:t>24/08/2020</a:t>
            </a:fld>
            <a:endParaRPr lang="en-GB" altLang="zh-TW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28711"/>
            <a:ext cx="294481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b" anchorCtr="0" compatLnSpc="1">
            <a:prstTxWarp prst="textNoShape">
              <a:avLst/>
            </a:prstTxWarp>
          </a:bodyPr>
          <a:lstStyle>
            <a:lvl1pPr defTabSz="868363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5" y="9428711"/>
            <a:ext cx="2943225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b" anchorCtr="0" compatLnSpc="1">
            <a:prstTxWarp prst="textNoShape">
              <a:avLst/>
            </a:prstTxWarp>
          </a:bodyPr>
          <a:lstStyle>
            <a:lvl1pPr algn="r" defTabSz="868363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8191875-386F-45A6-B0C5-A7DBF255EFBA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1653100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4813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t" anchorCtr="0" compatLnSpc="1">
            <a:prstTxWarp prst="textNoShape">
              <a:avLst/>
            </a:prstTxWarp>
          </a:bodyPr>
          <a:lstStyle>
            <a:lvl1pPr defTabSz="879475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7" y="0"/>
            <a:ext cx="2944813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t" anchorCtr="0" compatLnSpc="1">
            <a:prstTxWarp prst="textNoShape">
              <a:avLst/>
            </a:prstTxWarp>
          </a:bodyPr>
          <a:lstStyle>
            <a:lvl1pPr algn="r" defTabSz="879475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B1889B90-81C4-4758-B351-B5B2F137A394}" type="datetime1">
              <a:rPr lang="en-GB" altLang="zh-TW"/>
              <a:pPr>
                <a:defRPr/>
              </a:pPr>
              <a:t>24/08/2020</a:t>
            </a:fld>
            <a:endParaRPr lang="en-GB" altLang="zh-TW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357"/>
            <a:ext cx="5438775" cy="446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noProof="0" smtClean="0"/>
              <a:t>按一下以編輯母片</a:t>
            </a:r>
          </a:p>
          <a:p>
            <a:pPr lvl="1"/>
            <a:r>
              <a:rPr lang="zh-TW" altLang="en-GB" noProof="0" smtClean="0"/>
              <a:t>第二層</a:t>
            </a:r>
          </a:p>
          <a:p>
            <a:pPr lvl="2"/>
            <a:r>
              <a:rPr lang="zh-TW" altLang="en-GB" noProof="0" smtClean="0"/>
              <a:t>第三層</a:t>
            </a:r>
          </a:p>
          <a:p>
            <a:pPr lvl="3"/>
            <a:r>
              <a:rPr lang="zh-TW" altLang="en-GB" noProof="0" smtClean="0"/>
              <a:t>第四層</a:t>
            </a:r>
          </a:p>
          <a:p>
            <a:pPr lvl="4"/>
            <a:r>
              <a:rPr lang="zh-TW" altLang="en-GB" noProof="0" smtClean="0"/>
              <a:t>第五層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8711"/>
            <a:ext cx="294481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b" anchorCtr="0" compatLnSpc="1">
            <a:prstTxWarp prst="textNoShape">
              <a:avLst/>
            </a:prstTxWarp>
          </a:bodyPr>
          <a:lstStyle>
            <a:lvl1pPr defTabSz="879475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7" y="9428711"/>
            <a:ext cx="294481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b" anchorCtr="0" compatLnSpc="1">
            <a:prstTxWarp prst="textNoShape">
              <a:avLst/>
            </a:prstTxWarp>
          </a:bodyPr>
          <a:lstStyle>
            <a:lvl1pPr algn="r" defTabSz="879475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C84864C-6D07-4AEF-BE4D-25CCA55A107D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6653640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580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1276" y="9428165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7" rIns="86554" bIns="43277" anchor="b"/>
          <a:lstStyle>
            <a:lvl1pPr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CD5186B3-D308-40EC-966A-D232C9398F37}" type="slidenum">
              <a:rPr lang="en-GB" altLang="zh-TW" sz="1200">
                <a:latin typeface="Arial" pitchFamily="34" charset="0"/>
              </a:rPr>
              <a:pPr algn="r" eaLnBrk="1" hangingPunct="1"/>
              <a:t>11</a:t>
            </a:fld>
            <a:endParaRPr lang="en-GB" altLang="zh-TW" sz="1200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470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1276" y="9428711"/>
            <a:ext cx="2944813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7" rIns="86554" bIns="43277" anchor="b"/>
          <a:lstStyle>
            <a:lvl1pPr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325356D7-6957-48D9-AC10-A933E646D7D6}" type="slidenum">
              <a:rPr lang="en-GB" altLang="zh-TW" sz="1200">
                <a:solidFill>
                  <a:prstClr val="black"/>
                </a:solidFill>
                <a:latin typeface="Arial" pitchFamily="34" charset="0"/>
              </a:rPr>
              <a:pPr algn="r" eaLnBrk="1" hangingPunct="1"/>
              <a:t>12</a:t>
            </a:fld>
            <a:endParaRPr lang="en-GB" altLang="zh-TW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dirty="0" smtClean="0">
              <a:latin typeface="Arial" pitchFamily="34" charset="0"/>
            </a:endParaRPr>
          </a:p>
        </p:txBody>
      </p:sp>
      <p:sp>
        <p:nvSpPr>
          <p:cNvPr id="39941" name="投影片編號版面配置區 1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fld id="{2AE19562-B0D4-42BD-A032-B346B497FB52}" type="slidenum">
              <a:rPr lang="en-GB" altLang="zh-TW" smtClean="0">
                <a:solidFill>
                  <a:prstClr val="black"/>
                </a:solidFill>
                <a:latin typeface="Arial" pitchFamily="34" charset="0"/>
              </a:rPr>
              <a:pPr/>
              <a:t>12</a:t>
            </a:fld>
            <a:endParaRPr lang="en-GB" altLang="zh-TW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193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51277" y="9428711"/>
            <a:ext cx="2944813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7" rIns="86554" bIns="43277" anchor="b"/>
          <a:lstStyle>
            <a:lvl1pPr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C55D8B0E-B9C0-4487-A551-E75B97267F2A}" type="slidenum">
              <a:rPr lang="en-GB" altLang="zh-TW" sz="1200">
                <a:latin typeface="Arial" pitchFamily="34" charset="0"/>
              </a:rPr>
              <a:pPr algn="r" eaLnBrk="1" hangingPunct="1"/>
              <a:t>13</a:t>
            </a:fld>
            <a:endParaRPr lang="en-GB" altLang="zh-TW" sz="120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088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51276" y="9428165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7" rIns="86554" bIns="43277" anchor="b"/>
          <a:lstStyle>
            <a:lvl1pPr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96AE4AE3-0721-48EA-B6E6-FE79AC1BBF76}" type="slidenum">
              <a:rPr lang="en-GB" altLang="zh-TW" sz="1200">
                <a:latin typeface="Arial" pitchFamily="34" charset="0"/>
              </a:rPr>
              <a:pPr algn="r" eaLnBrk="1" hangingPunct="1"/>
              <a:t>14</a:t>
            </a:fld>
            <a:endParaRPr lang="en-GB" altLang="zh-TW" sz="1200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699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49689" y="9428711"/>
            <a:ext cx="294640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6" tIns="45723" rIns="91446" bIns="45723" anchor="b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D76B3AE0-ED54-468E-82B3-7A884B25DB64}" type="slidenum">
              <a:rPr lang="en-GB" altLang="zh-TW" sz="1200">
                <a:latin typeface="Arial" pitchFamily="34" charset="0"/>
              </a:rPr>
              <a:pPr algn="r" eaLnBrk="1" hangingPunct="1"/>
              <a:t>15</a:t>
            </a:fld>
            <a:endParaRPr lang="en-GB" altLang="zh-TW" sz="1200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60938" cy="37211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5953"/>
            <a:ext cx="5438775" cy="4466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6" tIns="45723" rIns="91446" bIns="45723"/>
          <a:lstStyle/>
          <a:p>
            <a:pPr eaLnBrk="1" hangingPunct="1">
              <a:spcBef>
                <a:spcPct val="0"/>
              </a:spcBef>
            </a:pPr>
            <a:endParaRPr lang="zh-TW" altLang="zh-TW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615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5456" y="8684829"/>
            <a:ext cx="2970946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7" rIns="86554" bIns="43277" anchor="b"/>
          <a:lstStyle>
            <a:lvl1pPr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AE918DE-C9FA-4B9C-AA4E-43B4A61F4B42}" type="slidenum">
              <a:rPr lang="en-GB" altLang="zh-TW" sz="1200">
                <a:solidFill>
                  <a:prstClr val="black"/>
                </a:solidFill>
                <a:latin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altLang="zh-TW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4213"/>
            <a:ext cx="4573588" cy="3430587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23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4113" cy="3722688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818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010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395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51276" y="9428165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7" rIns="86554" bIns="43277" anchor="b"/>
          <a:lstStyle>
            <a:lvl1pPr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1E0636DE-5B19-47E1-9B54-060A7670574E}" type="slidenum">
              <a:rPr lang="en-GB" altLang="zh-TW" sz="1200">
                <a:latin typeface="Arial" pitchFamily="34" charset="0"/>
              </a:rPr>
              <a:pPr algn="r" eaLnBrk="1" hangingPunct="1"/>
              <a:t>20</a:t>
            </a:fld>
            <a:endParaRPr lang="en-GB" altLang="zh-TW" sz="1200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62525" cy="37226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17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1722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51277" y="9428711"/>
            <a:ext cx="2944813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7" rIns="86554" bIns="43277" anchor="b"/>
          <a:lstStyle>
            <a:lvl1pPr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9103300C-B541-4EA9-B364-8E9F0DD26255}" type="slidenum">
              <a:rPr lang="en-GB" altLang="zh-TW" sz="1200">
                <a:latin typeface="Arial" pitchFamily="34" charset="0"/>
              </a:rPr>
              <a:pPr algn="r" eaLnBrk="1" hangingPunct="1"/>
              <a:t>21</a:t>
            </a:fld>
            <a:endParaRPr lang="en-GB" altLang="zh-TW" sz="120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62525" cy="37226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477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4275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8050"/>
            <a:ext cx="5438775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9682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51277" y="9427117"/>
            <a:ext cx="2944813" cy="4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7" rIns="86554" bIns="43277" anchor="b"/>
          <a:lstStyle>
            <a:lvl1pPr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6203A803-49F9-4F06-BA7C-3BBA330A88D6}" type="slidenum">
              <a:rPr lang="en-GB" altLang="zh-TW" sz="1200">
                <a:latin typeface="Arial" pitchFamily="34" charset="0"/>
              </a:rPr>
              <a:pPr algn="r" eaLnBrk="1" hangingPunct="1"/>
              <a:t>23</a:t>
            </a:fld>
            <a:endParaRPr lang="en-GB" altLang="zh-TW" sz="120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62525" cy="37226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14357"/>
            <a:ext cx="5435600" cy="44685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923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8875" cy="3725863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14357"/>
            <a:ext cx="5435600" cy="44685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zh-HK" smtClean="0">
              <a:latin typeface="Arial" pitchFamily="34" charset="0"/>
            </a:endParaRPr>
          </a:p>
        </p:txBody>
      </p:sp>
      <p:sp>
        <p:nvSpPr>
          <p:cNvPr id="50181" name="投影片編號版面配置區 1"/>
          <p:cNvSpPr txBox="1">
            <a:spLocks noGrp="1"/>
          </p:cNvSpPr>
          <p:nvPr/>
        </p:nvSpPr>
        <p:spPr bwMode="auto">
          <a:xfrm>
            <a:off x="3851277" y="9428711"/>
            <a:ext cx="2944813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7" rIns="86554" bIns="43277" anchor="b"/>
          <a:lstStyle>
            <a:lvl1pPr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CECBBB4D-2E0C-4F68-8ABD-C4D4527B7BC0}" type="slidenum">
              <a:rPr lang="en-GB" altLang="zh-TW" sz="1200">
                <a:latin typeface="Arial" pitchFamily="34" charset="0"/>
              </a:rPr>
              <a:pPr algn="r" eaLnBrk="1" hangingPunct="1"/>
              <a:t>24</a:t>
            </a:fld>
            <a:endParaRPr lang="en-GB" altLang="zh-TW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2871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8875" cy="3725863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14357"/>
            <a:ext cx="5435600" cy="44685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1704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56759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048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62525" cy="3722688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94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62525" cy="3722688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242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51277" y="9428711"/>
            <a:ext cx="2944813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7" rIns="86554" bIns="43277" anchor="b"/>
          <a:lstStyle>
            <a:lvl1pPr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A204B856-3432-448E-96C9-DA75FEC0A197}" type="slidenum">
              <a:rPr lang="en-GB" altLang="zh-TW" sz="1200">
                <a:latin typeface="Arial" pitchFamily="34" charset="0"/>
              </a:rPr>
              <a:pPr algn="r" eaLnBrk="1" hangingPunct="1"/>
              <a:t>7</a:t>
            </a:fld>
            <a:endParaRPr lang="en-GB" altLang="zh-TW" sz="1200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308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51277" y="9428711"/>
            <a:ext cx="2944813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7" rIns="86554" bIns="43277" anchor="b"/>
          <a:lstStyle>
            <a:lvl1pPr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A0DC2DAF-8442-46CC-AE89-AED9A3A1DBB0}" type="slidenum">
              <a:rPr lang="en-GB" altLang="zh-TW" sz="1200">
                <a:latin typeface="Arial" pitchFamily="34" charset="0"/>
              </a:rPr>
              <a:pPr algn="r" eaLnBrk="1" hangingPunct="1"/>
              <a:t>8</a:t>
            </a:fld>
            <a:endParaRPr lang="en-GB" altLang="zh-TW" sz="120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870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51278" y="9428166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7" rIns="86554" bIns="43277" anchor="b"/>
          <a:lstStyle>
            <a:lvl1pPr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79475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1423B656-8393-4AFA-8B92-6AF59534126A}" type="slidenum">
              <a:rPr lang="en-GB" altLang="zh-TW" sz="1200">
                <a:latin typeface="Arial" pitchFamily="34" charset="0"/>
              </a:rPr>
              <a:pPr algn="r" eaLnBrk="1" hangingPunct="1"/>
              <a:t>9</a:t>
            </a:fld>
            <a:endParaRPr lang="en-GB" altLang="zh-TW" sz="120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22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51277" y="9428711"/>
            <a:ext cx="2944813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7" rIns="86554" bIns="43277" anchor="b"/>
          <a:lstStyle>
            <a:lvl1pPr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879475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A2992385-89AE-454A-89B2-2292EA050A9D}" type="slidenum">
              <a:rPr lang="en-GB" altLang="zh-TW" sz="1200">
                <a:latin typeface="Arial" pitchFamily="34" charset="0"/>
              </a:rPr>
              <a:pPr algn="r" eaLnBrk="1" hangingPunct="1"/>
              <a:t>10</a:t>
            </a:fld>
            <a:endParaRPr lang="en-GB" altLang="zh-TW" sz="120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762000"/>
            <a:ext cx="4979987" cy="37353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1" y="4723931"/>
            <a:ext cx="4935538" cy="44957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3838" indent="-223838" eaLnBrk="1" hangingPunct="1"/>
            <a:endParaRPr lang="en-GB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73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E2B0-8516-43C9-A1A7-D2DF5CDF8EBC}" type="datetime1">
              <a:rPr lang="zh-TW" altLang="en-US" smtClean="0"/>
              <a:t>2020/8/24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330CB-F0D3-475D-ACBD-807FBEDB4C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3657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A532D-46BE-4F9C-8B0B-77C6485DD850}" type="datetime1">
              <a:rPr lang="zh-TW" altLang="en-US" smtClean="0"/>
              <a:t>2020/8/24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E371E-E12A-48F4-AEED-E27DB3A78B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366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340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40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5453A-1232-4A47-BD02-1932E9145DD1}" type="datetime1">
              <a:rPr lang="zh-TW" altLang="en-US" smtClean="0"/>
              <a:t>2020/8/24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B4E34-EC1F-437D-871A-DF05F3A8C4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2955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782763"/>
            <a:ext cx="8229600" cy="4525962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E10DE-E7FB-49EA-B5B3-F6BE49EA1BA6}" type="datetime1">
              <a:rPr lang="zh-TW" altLang="en-US" smtClean="0"/>
              <a:t>2020/8/24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0362E-FF5C-4599-B1CB-C6C17F6BD3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1508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82763"/>
            <a:ext cx="4038600" cy="45259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782763"/>
            <a:ext cx="4038600" cy="21859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121150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C3212-92DB-4411-A0EB-EC057A0E2320}" type="datetime1">
              <a:rPr lang="zh-TW" altLang="en-US" smtClean="0"/>
              <a:t>2020/8/24</a:t>
            </a:fld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BA16-D9AC-4624-AE25-87E6C862CE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152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82763"/>
            <a:ext cx="4038600" cy="45259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82763"/>
            <a:ext cx="4038600" cy="45259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66AB3-734E-439C-84D2-0A616ACBF407}" type="datetime1">
              <a:rPr lang="zh-TW" altLang="en-US" smtClean="0"/>
              <a:t>2020/8/24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9BFD5-73A3-4F4F-947C-6139596060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356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060F8-F805-4A61-9507-CBE61E545FA5}" type="datetime1">
              <a:rPr lang="zh-TW" altLang="en-US" smtClean="0"/>
              <a:t>2020/8/24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C895E-7AB3-46D2-A05B-CEB6E4079D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505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3903E-FFC2-4E57-8480-953B60222B6E}" type="datetime1">
              <a:rPr lang="zh-TW" altLang="en-US" smtClean="0"/>
              <a:t>2020/8/24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BA39C-002D-41A2-961F-91DCC55997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327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827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827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F9B67-34F8-4A87-90E1-E8BD352DC624}" type="datetime1">
              <a:rPr lang="zh-TW" altLang="en-US" smtClean="0"/>
              <a:t>2020/8/24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FC300-E1FC-42BA-B12B-429882C66B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28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31542-C7FC-45F2-81FF-24146594E3F2}" type="datetime1">
              <a:rPr lang="zh-TW" altLang="en-US" smtClean="0"/>
              <a:t>2020/8/24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E55CD-C60C-4B9F-B0FC-3216AC30F7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315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0D075-E632-4D74-8F11-4668CB1799F1}" type="datetime1">
              <a:rPr lang="zh-TW" altLang="en-US" smtClean="0"/>
              <a:t>2020/8/24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0B839-3594-4088-B8EB-600B28A290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28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E26D2-1CEB-4B1B-961F-B7F16175BE5B}" type="datetime1">
              <a:rPr lang="zh-TW" altLang="en-US" smtClean="0"/>
              <a:t>2020/8/24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CBC54-5339-4C15-AB81-D6C38B4858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305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E8DD2-2C22-4E0B-A623-024C3D37D75A}" type="datetime1">
              <a:rPr lang="zh-TW" altLang="en-US" smtClean="0"/>
              <a:t>2020/8/24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E4781-45B0-40BD-8149-7F82362F5D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908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80196-5973-40C9-9E73-7CAE3ECEDF1D}" type="datetime1">
              <a:rPr lang="zh-TW" altLang="en-US" smtClean="0"/>
              <a:t>2020/8/24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0223F-D778-436B-8672-9E8691B5A3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292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827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D54C2228-1961-47EE-8F43-F5E1B2BB66BC}" type="datetime1">
              <a:rPr lang="zh-TW" altLang="en-US" smtClean="0"/>
              <a:t>2020/8/24</a:t>
            </a:fld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DFA9F935-D99E-47CD-BEEC-B85391B2D3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15" descr="Sexlogo_final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6237288"/>
            <a:ext cx="8969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9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10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0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73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68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8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4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1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6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4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7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0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tx1"/>
          </a:solidFill>
          <a:round/>
          <a:headEnd/>
          <a:tailEnd type="triangle" w="med" len="med"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>
        <a:defPPr>
          <a:defRPr>
            <a:solidFill>
              <a:srgbClr val="000000"/>
            </a:solidFill>
          </a:defRPr>
        </a:defPPr>
      </a:lstStyle>
    </a:sp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36191</TotalTime>
  <Words>15</Words>
  <Application>Microsoft Office PowerPoint</Application>
  <PresentationFormat>如螢幕大小 (4:3)</PresentationFormat>
  <Paragraphs>15</Paragraphs>
  <Slides>28</Slides>
  <Notes>25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2" baseType="lpstr">
      <vt:lpstr>新細明體</vt:lpstr>
      <vt:lpstr>Arial</vt:lpstr>
      <vt:lpstr>Times New Roman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HIV/AIDS situation in second quarter of 2020 二零二零年第二季本地愛滋病情況</dc:title>
  <dc:creator>SPP surveillance Team;Centre for Health Protection;Department of Health"</dc:creator>
  <cp:keywords>HIV/AIDS situation 愛滋病病毒感染情況</cp:keywords>
  <cp:lastModifiedBy>Rita MS Lui</cp:lastModifiedBy>
  <cp:revision>2400</cp:revision>
  <cp:lastPrinted>2016-02-19T07:12:33Z</cp:lastPrinted>
  <dcterms:created xsi:type="dcterms:W3CDTF">2002-08-21T02:49:36Z</dcterms:created>
  <dcterms:modified xsi:type="dcterms:W3CDTF">2020-08-24T04:24:53Z</dcterms:modified>
  <cp:category>Local HIV/AIDS situation in second quarter of 2020 二零二零年第二季本地愛滋病情況</cp:category>
</cp:coreProperties>
</file>