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0196E1"/>
    <a:srgbClr val="01A4F5"/>
    <a:srgbClr val="3399FF"/>
    <a:srgbClr val="0099FF"/>
    <a:srgbClr val="9900CC"/>
    <a:srgbClr val="0033CC"/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8" autoAdjust="0"/>
    <p:restoredTop sz="88992" autoAdjust="0"/>
  </p:normalViewPr>
  <p:slideViewPr>
    <p:cSldViewPr>
      <p:cViewPr varScale="1">
        <p:scale>
          <a:sx n="103" d="100"/>
          <a:sy n="103" d="100"/>
        </p:scale>
        <p:origin x="18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2140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23/11/2020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23/11/2020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24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CCE67-B5B7-4DF1-B50A-FE77C5C1BD98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30CB-F0D3-475D-ACBD-807FBEDB4C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387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E98FD-95A0-4C13-958A-3C9D0DA1A303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E371E-E12A-48F4-AEED-E27DB3A78B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183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56D1C-6289-441B-AAF1-5867E25CD33F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4E34-EC1F-437D-871A-DF05F3A8C4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575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AA5166-2D63-4C74-BC12-E4AF39A63A92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C895E-7AB3-46D2-A05B-CEB6E4079D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246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9566F-2C93-469A-8A1C-8F763CFEAB0B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9F935-D99E-47CD-BEEC-B85391B2D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599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22385A-77DD-4F4E-93DC-EC3B88F2B2EC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FC300-E1FC-42BA-B12B-429882C66B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13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3E175-FCED-412C-9E25-B4B823EB579A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E55CD-C60C-4B9F-B0FC-3216AC30F75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925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7635B-B14D-42E9-B6EC-8A83AECAD025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0B839-3594-4088-B8EB-600B28A290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729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4916F-36F4-41AC-A9CF-26762F73670F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CBC54-5339-4C15-AB81-D6C38B4858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211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CB4EB-1647-4BB8-9B2C-FB72B4071523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4781-45B0-40BD-8149-7F82362F5D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32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D49799-B3C8-4513-A131-484D846423F2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0223F-D778-436B-8672-9E8691B5A30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24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E20576-71FB-4DA5-9AFD-AC24932ADED2}" type="datetime1">
              <a:rPr lang="zh-TW" altLang="en-US" smtClean="0"/>
              <a:t>2020/11/23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01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37765</TotalTime>
  <Words>0</Words>
  <Application>Microsoft Office PowerPoint</Application>
  <PresentationFormat>如螢幕大小 (4:3)</PresentationFormat>
  <Paragraphs>0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in third quarter of 2020 二零二零年第三季本地愛滋病情況</dc:title>
  <dc:creator>SPP surveillance Team;Centre for Health Protection;Department of Health"</dc:creator>
  <cp:keywords>HIV/AIDS situation 愛滋病病毒感染情況</cp:keywords>
  <cp:lastModifiedBy>Rita MS LUI</cp:lastModifiedBy>
  <cp:revision>2468</cp:revision>
  <cp:lastPrinted>2016-02-19T07:12:33Z</cp:lastPrinted>
  <dcterms:created xsi:type="dcterms:W3CDTF">2002-08-21T02:49:36Z</dcterms:created>
  <dcterms:modified xsi:type="dcterms:W3CDTF">2020-11-23T09:35:28Z</dcterms:modified>
  <cp:category>Local HIV/AIDS situation in third quarter of 2020 二零二零年第三季本地愛滋病情況</cp:category>
</cp:coreProperties>
</file>