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0196E1"/>
    <a:srgbClr val="01A4F5"/>
    <a:srgbClr val="3399FF"/>
    <a:srgbClr val="0099FF"/>
    <a:srgbClr val="9900CC"/>
    <a:srgbClr val="0033CC"/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8" autoAdjust="0"/>
    <p:restoredTop sz="88992" autoAdjust="0"/>
  </p:normalViewPr>
  <p:slideViewPr>
    <p:cSldViewPr>
      <p:cViewPr varScale="1">
        <p:scale>
          <a:sx n="79" d="100"/>
          <a:sy n="79" d="100"/>
        </p:scale>
        <p:origin x="90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2140"/>
    </p:cViewPr>
  </p:sorterViewPr>
  <p:notesViewPr>
    <p:cSldViewPr>
      <p:cViewPr varScale="1">
        <p:scale>
          <a:sx n="48" d="100"/>
          <a:sy n="48" d="100"/>
        </p:scale>
        <p:origin x="-1770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0"/>
            <a:ext cx="2943225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9514A9-337F-497F-A125-9D2F6D2AC091}" type="datetime1">
              <a:rPr lang="en-GB" altLang="zh-TW"/>
              <a:pPr>
                <a:defRPr/>
              </a:pPr>
              <a:t>01/03/2021</a:t>
            </a:fld>
            <a:endParaRPr lang="en-GB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28711"/>
            <a:ext cx="294322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191875-386F-45A6-B0C5-A7DBF255EF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6531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1889B90-81C4-4758-B351-B5B2F137A394}" type="datetime1">
              <a:rPr lang="en-GB" altLang="zh-TW"/>
              <a:pPr>
                <a:defRPr/>
              </a:pPr>
              <a:t>01/03/2021</a:t>
            </a:fld>
            <a:endParaRPr lang="en-GB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357"/>
            <a:ext cx="5438775" cy="4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noProof="0" smtClean="0"/>
              <a:t>按一下以編輯母片</a:t>
            </a:r>
          </a:p>
          <a:p>
            <a:pPr lvl="1"/>
            <a:r>
              <a:rPr lang="zh-TW" altLang="en-GB" noProof="0" smtClean="0"/>
              <a:t>第二層</a:t>
            </a:r>
          </a:p>
          <a:p>
            <a:pPr lvl="2"/>
            <a:r>
              <a:rPr lang="zh-TW" altLang="en-GB" noProof="0" smtClean="0"/>
              <a:t>第三層</a:t>
            </a:r>
          </a:p>
          <a:p>
            <a:pPr lvl="3"/>
            <a:r>
              <a:rPr lang="zh-TW" altLang="en-GB" noProof="0" smtClean="0"/>
              <a:t>第四層</a:t>
            </a:r>
          </a:p>
          <a:p>
            <a:pPr lvl="4"/>
            <a:r>
              <a:rPr lang="zh-TW" altLang="en-GB" noProof="0" smtClean="0"/>
              <a:t>第五層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4864C-6D07-4AEF-BE4D-25CCA55A107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6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96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48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58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069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875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452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80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890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093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230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83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056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150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73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340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545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837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540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853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16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112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31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35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04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912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55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79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99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64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7872-987E-4F15-8A2F-6B4F79FB8341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30CB-F0D3-475D-ACBD-807FBEDB4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65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0ECA-936F-4263-819B-83E4D0C8704C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371E-E12A-48F4-AEED-E27DB3A78B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6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A9475-80F5-46D9-8E71-1577B7F6AF50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4E34-EC1F-437D-871A-DF05F3A8C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95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3581B-5B00-468A-9347-B44DFDBA8833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362E-FF5C-4599-B1CB-C6C17F6BD3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150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82763"/>
            <a:ext cx="4038600" cy="21859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21150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ABE3C-833E-4864-A325-42EB511ACF21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BA16-D9AC-4624-AE25-87E6C862CE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15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D79BA-F8F7-447C-A954-3B714D4CAC8B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9BFD5-73A3-4F4F-947C-6139596060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56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9C834-CC14-41BE-90C4-107EAE5C4D0B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C895E-7AB3-46D2-A05B-CEB6E4079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05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0E2D-9AD8-4C38-8E2E-2BBB19180809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A39C-002D-41A2-961F-91DCC55997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327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117D-A9A9-4AB6-ACC2-26EC4285922C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C300-E1FC-42BA-B12B-429882C66B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8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09D2-E189-44F4-B923-562E03CC9910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E55CD-C60C-4B9F-B0FC-3216AC30F7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31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9C05C-F8D0-4ADD-BCCA-CF0F3A781CE7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0B839-3594-4088-B8EB-600B28A29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28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B590-CF0A-45C1-8F6D-B57397D0A1CE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BC54-5339-4C15-AB81-D6C38B4858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05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6536-E9D4-4F4A-B52E-70B7FBC1612B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4781-45B0-40BD-8149-7F82362F5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0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7137-551E-459A-B8E9-882088539383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223F-D778-436B-8672-9E8691B5A3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292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D865614-0E06-4DEA-A610-E1DE6604977B}" type="datetime1">
              <a:rPr lang="zh-TW" altLang="en-US" smtClean="0"/>
              <a:t>2021/3/1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FA9F935-D99E-47CD-BEEC-B85391B2D3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5" descr="Sexlogo_fin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89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1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6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9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2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4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8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2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2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7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01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99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6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65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60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3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21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5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2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6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2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7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6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2932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 type="triangle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>
          <a:defRPr>
            <a:solidFill>
              <a:srgbClr val="000000"/>
            </a:solidFill>
          </a:defRPr>
        </a:defPPr>
      </a:lst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38105</TotalTime>
  <Words>0</Words>
  <Application>Microsoft Office PowerPoint</Application>
  <PresentationFormat>如螢幕大小 (4:3)</PresentationFormat>
  <Paragraphs>0</Paragraphs>
  <Slides>29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3" baseType="lpstr">
      <vt:lpstr>新細明體</vt:lpstr>
      <vt:lpstr>Arial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conference on 02 Mar 2021 二零二一年三月二日新聞發佈會</dc:title>
  <dc:creator>SPP surveillance Team;Centre for Health Protection;Department of Health"</dc:creator>
  <cp:keywords>HIV/AIDS situation 愛滋病病毒感染情況</cp:keywords>
  <cp:lastModifiedBy>Rita MS LUI</cp:lastModifiedBy>
  <cp:revision>2510</cp:revision>
  <cp:lastPrinted>2016-02-19T07:12:33Z</cp:lastPrinted>
  <dcterms:created xsi:type="dcterms:W3CDTF">2002-08-21T02:49:36Z</dcterms:created>
  <dcterms:modified xsi:type="dcterms:W3CDTF">2021-03-01T07:51:15Z</dcterms:modified>
  <cp:category>Press conference on 02 Mar 2021 二零二一年三月二日新聞發佈會</cp:category>
</cp:coreProperties>
</file>