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46" autoAdjust="0"/>
  </p:normalViewPr>
  <p:slideViewPr>
    <p:cSldViewPr snapToGrid="0">
      <p:cViewPr varScale="1">
        <p:scale>
          <a:sx n="74" d="100"/>
          <a:sy n="74" d="100"/>
        </p:scale>
        <p:origin x="66" y="11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1052-6236-40AA-8AE9-D848B2CC0F66}" type="datetimeFigureOut">
              <a:rPr lang="zh-HK" altLang="en-US" smtClean="0"/>
              <a:t>30/8/2021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BD29-7AF0-499D-8CDD-4F1D0FB6CF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12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C1052-6236-40AA-8AE9-D848B2CC0F66}" type="datetimeFigureOut">
              <a:rPr lang="zh-HK" altLang="en-US" smtClean="0"/>
              <a:t>30/8/2021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BD29-7AF0-499D-8CDD-4F1D0FB6CF1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13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9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1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7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396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877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7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50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962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5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72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1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1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68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2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4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5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6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3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如螢幕大小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in second quarter of 2021 二零二一年第二季本地愛滋病情況</dc:title>
  <dc:creator>Department of Health;Centre for Health Protection;Special Preventive Programme</dc:creator>
  <cp:keywords>HIV/AIDS situation 愛滋病病毒感染情況</cp:keywords>
  <cp:lastModifiedBy>Shirry</cp:lastModifiedBy>
  <cp:revision>2</cp:revision>
  <dcterms:created xsi:type="dcterms:W3CDTF">2021-08-30T07:19:25Z</dcterms:created>
  <dcterms:modified xsi:type="dcterms:W3CDTF">2021-08-30T07:21:22Z</dcterms:modified>
</cp:coreProperties>
</file>