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797675" cy="9926638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25" autoAdjust="0"/>
    <p:restoredTop sz="94708" autoAdjust="0"/>
  </p:normalViewPr>
  <p:slideViewPr>
    <p:cSldViewPr snapToGrid="0">
      <p:cViewPr varScale="1">
        <p:scale>
          <a:sx n="111" d="100"/>
          <a:sy n="111" d="100"/>
        </p:scale>
        <p:origin x="1524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EDD2-17D3-46E1-98EC-C167ABE21CBB}" type="datetimeFigureOut">
              <a:rPr lang="zh-HK" altLang="en-US" smtClean="0"/>
              <a:t>1/12/2021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2D5A-1DDE-4BDA-97D7-3BA5057021F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82309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5EDD2-17D3-46E1-98EC-C167ABE21CBB}" type="datetimeFigureOut">
              <a:rPr lang="zh-HK" altLang="en-US" smtClean="0"/>
              <a:t>1/12/2021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D2D5A-1DDE-4BDA-97D7-3BA5057021F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91207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219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068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96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59275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59356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908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79165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7809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03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72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18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9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7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4577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4995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9769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94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92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45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0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416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3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81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25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496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751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97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161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如螢幕大小 (4:3)</PresentationFormat>
  <Paragraphs>0</Paragraphs>
  <Slides>28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33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Centre for Health Protection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HIV/AIDS situation in third quarter of 2021 二零二一年第三季本地愛滋病情況</dc:title>
  <dc:creator>Department of Health;Centre for Health Protection;Special Preventive Programme</dc:creator>
  <cp:keywords>HIV/AIDS situation 愛滋病病毒感染情況</cp:keywords>
  <cp:lastModifiedBy>Shirry</cp:lastModifiedBy>
  <cp:revision>2</cp:revision>
  <dcterms:created xsi:type="dcterms:W3CDTF">2021-12-01T08:07:28Z</dcterms:created>
  <dcterms:modified xsi:type="dcterms:W3CDTF">2021-12-01T08:09:47Z</dcterms:modified>
</cp:coreProperties>
</file>