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21E-BC1F-4302-BAD4-CE4B18198B58}" type="datetimeFigureOut">
              <a:rPr lang="zh-HK" altLang="en-US" smtClean="0"/>
              <a:t>1/3/2022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7059-E833-45A3-9020-8F5FCDD44E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901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921E-BC1F-4302-BAD4-CE4B18198B58}" type="datetimeFigureOut">
              <a:rPr lang="zh-HK" altLang="en-US" smtClean="0"/>
              <a:t>1/3/2022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7059-E833-45A3-9020-8F5FCDD44EA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241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0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6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851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5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5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2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7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2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95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4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1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9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4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4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45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Centre for Health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2022-03-01T08:25:01Z</dcterms:created>
  <dcterms:modified xsi:type="dcterms:W3CDTF">2022-03-01T08:27:29Z</dcterms:modified>
</cp:coreProperties>
</file>