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7" r:id="rId25"/>
    <p:sldId id="268" r:id="rId26"/>
    <p:sldId id="269" r:id="rId27"/>
    <p:sldId id="270" r:id="rId28"/>
    <p:sldId id="271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66"/>
    <a:srgbClr val="FF9966"/>
    <a:srgbClr val="FFCCCC"/>
    <a:srgbClr val="CC00CC"/>
    <a:srgbClr val="FF66FF"/>
    <a:srgbClr val="6600FF"/>
    <a:srgbClr val="A365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0" autoAdjust="0"/>
    <p:restoredTop sz="96333" autoAdjust="0"/>
  </p:normalViewPr>
  <p:slideViewPr>
    <p:cSldViewPr snapToGrid="0">
      <p:cViewPr varScale="1">
        <p:scale>
          <a:sx n="76" d="100"/>
          <a:sy n="76" d="100"/>
        </p:scale>
        <p:origin x="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notesViewPr>
    <p:cSldViewPr snapToGrid="0">
      <p:cViewPr varScale="1">
        <p:scale>
          <a:sx n="82" d="100"/>
          <a:sy n="82" d="100"/>
        </p:scale>
        <p:origin x="19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31E4-4F28-4154-A20D-1B057AA577FD}" type="datetimeFigureOut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6E4D-AA40-430E-8147-76DE3CFD57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085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0D62-891D-44D6-83B0-249CCB0DE5B1}" type="datetimeFigureOut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2B9-A58D-4186-B964-311C086106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5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A62-B028-4F46-8184-4D0671AB6F26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576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7471-D93C-4463-B9AD-4CB703261F01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23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015A-C49D-4D14-AF4F-7C84F1DCEC6A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767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48EF-A178-4F07-9E8D-D7554D32A89E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053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2702-E658-4476-A1C2-0F5C361D7113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043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6781-1D5D-44D3-9C64-F17550091BAA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8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B16A-A352-4786-B1BD-CA2043104DD3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32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3C29-A024-49D6-9C50-2A77BFC6CCD8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684-9438-4382-A6F6-6C883A55DC15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0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8031-4B08-4FB7-9565-D530B589EBA8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1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CCB8-8EAC-4741-8DD4-F0A119C60FF4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6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Sexlogo_fin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2BEADE26-CC77-4828-A825-BBAB80F6D7F6}" type="datetime1">
              <a:rPr lang="zh-HK" altLang="en-US" smtClean="0"/>
              <a:t>1/6/2022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B71DE836-6FB7-4A8B-88F6-15BCD33EAD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63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6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1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7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+微軟正黑體">
      <a:majorFont>
        <a:latin typeface="Tahoma"/>
        <a:ea typeface="微軟正黑體"/>
        <a:cs typeface=""/>
      </a:majorFont>
      <a:minorFont>
        <a:latin typeface="Tahoma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2960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微軟正黑體</vt:lpstr>
      <vt:lpstr>Arial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2022Q1 二零二二年第一季本地愛滋病情況</dc:title>
  <dc:creator>Department of Health;Centre for Health Protection;Special Preventive Programme</dc:creator>
  <cp:keywords>HIV AIDS 愛滋病病毒感染 愛滋病</cp:keywords>
  <cp:lastModifiedBy>CHP</cp:lastModifiedBy>
  <cp:revision>470</cp:revision>
  <cp:lastPrinted>2022-05-24T09:31:33Z</cp:lastPrinted>
  <dcterms:created xsi:type="dcterms:W3CDTF">2021-07-30T01:31:58Z</dcterms:created>
  <dcterms:modified xsi:type="dcterms:W3CDTF">2022-06-01T08:37:36Z</dcterms:modified>
</cp:coreProperties>
</file>