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66"/>
    <a:srgbClr val="FF9966"/>
    <a:srgbClr val="FFCCCC"/>
    <a:srgbClr val="CC00CC"/>
    <a:srgbClr val="FF66FF"/>
    <a:srgbClr val="6600FF"/>
    <a:srgbClr val="A365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0" autoAdjust="0"/>
    <p:restoredTop sz="96333" autoAdjust="0"/>
  </p:normalViewPr>
  <p:slideViewPr>
    <p:cSldViewPr snapToGrid="0">
      <p:cViewPr varScale="1">
        <p:scale>
          <a:sx n="82" d="100"/>
          <a:sy n="82" d="100"/>
        </p:scale>
        <p:origin x="1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notesViewPr>
    <p:cSldViewPr snapToGrid="0">
      <p:cViewPr varScale="1">
        <p:scale>
          <a:sx n="82" d="100"/>
          <a:sy n="82" d="100"/>
        </p:scale>
        <p:origin x="19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31E4-4F28-4154-A20D-1B057AA577FD}" type="datetimeFigureOut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6E4D-AA40-430E-8147-76DE3CFD57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085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0D62-891D-44D6-83B0-249CCB0DE5B1}" type="datetimeFigureOut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2B9-A58D-4186-B964-311C086106F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5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019-446E-481D-99F1-8811DC2DB720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576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91A4-7D86-4759-A767-C0C9620D2CF8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23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33B9-F6F8-44CC-94ED-FA66A79233ED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767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  <a:lvl2pPr>
              <a:defRPr>
                <a:latin typeface="+mn-lt"/>
                <a:ea typeface="+mn-ea"/>
              </a:defRPr>
            </a:lvl2pPr>
            <a:lvl3pPr>
              <a:defRPr>
                <a:latin typeface="+mn-lt"/>
                <a:ea typeface="+mn-ea"/>
              </a:defRPr>
            </a:lvl3pPr>
            <a:lvl4pPr>
              <a:defRPr>
                <a:latin typeface="+mn-lt"/>
                <a:ea typeface="+mn-ea"/>
              </a:defRPr>
            </a:lvl4pPr>
            <a:lvl5pPr>
              <a:defRPr>
                <a:latin typeface="+mn-lt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6A96-062F-41EB-BD3A-1D46A0E9BF50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053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F565-02AC-481C-A58C-8FE189DBF0F2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043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4983-8069-44B7-8E11-A6A108009BB5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8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4D4A-77BD-4E2F-AE9F-0C5CF65D87D0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329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A01-0E07-4EEF-B454-61107EA0BFAA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DE4-D1B7-48A6-91AD-485339B8F9B8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0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98D9-408D-4BA0-9DE0-8A3C17BEBBDC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51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2B02-67EA-4E17-BBC8-61EE0B28EEBD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E836-6FB7-4A8B-88F6-15BCD33EAD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6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Sexlogo_fin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EBD3ED34-717A-4130-BF8B-19163B24466B}" type="datetime1">
              <a:rPr lang="zh-HK" altLang="en-US" smtClean="0"/>
              <a:t>29/8/2022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B71DE836-6FB7-4A8B-88F6-15BCD33EAD19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63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7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6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1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5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3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9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6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8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0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+微軟正黑體">
      <a:majorFont>
        <a:latin typeface="Tahoma"/>
        <a:ea typeface="微軟正黑體"/>
        <a:cs typeface=""/>
      </a:majorFont>
      <a:minorFont>
        <a:latin typeface="Tahoma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+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3016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微軟正黑體</vt:lpstr>
      <vt:lpstr>Arial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2022Q2 二零二二年第二季本地愛滋病情況</dc:title>
  <dc:creator>Department of Health;Centre for Health Protection;Special Preventive Programme</dc:creator>
  <cp:keywords>HIV AIDS 愛滋病病毒感染 愛滋病</cp:keywords>
  <cp:lastModifiedBy>CHP</cp:lastModifiedBy>
  <cp:revision>477</cp:revision>
  <cp:lastPrinted>2022-05-24T09:31:33Z</cp:lastPrinted>
  <dcterms:created xsi:type="dcterms:W3CDTF">2021-07-30T01:31:58Z</dcterms:created>
  <dcterms:modified xsi:type="dcterms:W3CDTF">2022-08-29T04:05:35Z</dcterms:modified>
</cp:coreProperties>
</file>