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271-93F2-44E8-9A88-8EE465D16892}" type="datetimeFigureOut">
              <a:rPr lang="zh-HK" altLang="en-US" smtClean="0"/>
              <a:t>15/12/2022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F62F-6D7A-422E-B562-E97A4147B36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50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271-93F2-44E8-9A88-8EE465D16892}" type="datetimeFigureOut">
              <a:rPr lang="zh-HK" altLang="en-US" smtClean="0"/>
              <a:t>15/12/2022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F62F-6D7A-422E-B562-E97A4147B36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83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94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83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14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29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2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2022-12-15T08:52:41Z</dcterms:created>
  <dcterms:modified xsi:type="dcterms:W3CDTF">2022-12-15T08:54:46Z</dcterms:modified>
</cp:coreProperties>
</file>