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92C9-3BAF-42FC-AF46-ECB66B953B56}" type="datetimeFigureOut">
              <a:rPr lang="zh-HK" altLang="en-US" smtClean="0"/>
              <a:t>7/3/2023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26D5-09CE-45AA-80A9-36E9FA142C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756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192C9-3BAF-42FC-AF46-ECB66B953B56}" type="datetimeFigureOut">
              <a:rPr lang="zh-HK" altLang="en-US" smtClean="0"/>
              <a:t>7/3/2023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D26D5-09CE-45AA-80A9-36E9FA142C7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23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7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19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89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68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537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0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719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2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2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7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2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4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0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2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35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 -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HIV/AIDS situation 本地愛滋病情況</dc:title>
  <dc:creator>Department of Health;Centre for Health Protection;Special Preventive Programme</dc:creator>
  <cp:keywords>HIV AIDS 愛滋病病毒感染 愛滋病</cp:keywords>
  <cp:lastModifiedBy>Shirry</cp:lastModifiedBy>
  <cp:revision>2</cp:revision>
  <dcterms:created xsi:type="dcterms:W3CDTF">2023-03-07T01:23:01Z</dcterms:created>
  <dcterms:modified xsi:type="dcterms:W3CDTF">2023-03-07T01:24:19Z</dcterms:modified>
</cp:coreProperties>
</file>