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6E06-EDCE-43B4-9317-9DEAFC56E70E}" type="datetimeFigureOut">
              <a:rPr lang="zh-HK" altLang="en-US" smtClean="0"/>
              <a:t>6/6/2023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6A0F-4A5F-49A4-BD36-B452070D7B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56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06E06-EDCE-43B4-9317-9DEAFC56E70E}" type="datetimeFigureOut">
              <a:rPr lang="zh-HK" altLang="en-US" smtClean="0"/>
              <a:t>6/6/2023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B6A0F-4A5F-49A4-BD36-B452070D7B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837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8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1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13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7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31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3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78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0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0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81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61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8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0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4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6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8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41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HKSARG -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本地愛滋病情況</dc:title>
  <dc:creator>Department of Health;Centre for Health Protection;Special Preventive Programme</dc:creator>
  <cp:keywords>HIV AIDS 愛滋病病毒感染 愛滋病</cp:keywords>
  <cp:lastModifiedBy>Shirry</cp:lastModifiedBy>
  <cp:revision>2</cp:revision>
  <dcterms:created xsi:type="dcterms:W3CDTF">2023-06-06T03:39:15Z</dcterms:created>
  <dcterms:modified xsi:type="dcterms:W3CDTF">2023-06-06T03:40:09Z</dcterms:modified>
</cp:coreProperties>
</file>