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D9F-D932-4C56-8813-966C4ED6A187}" type="datetimeFigureOut">
              <a:rPr lang="zh-HK" altLang="en-US" smtClean="0"/>
              <a:t>29/8/2023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C7B0-D299-4A8A-97B8-06C47DA0BC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387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0D9F-D932-4C56-8813-966C4ED6A187}" type="datetimeFigureOut">
              <a:rPr lang="zh-HK" altLang="en-US" smtClean="0"/>
              <a:t>29/8/2023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C7B0-D299-4A8A-97B8-06C47DA0BCB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338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43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6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129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90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06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744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9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3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1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5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7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01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8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13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2023-08-29T01:53:48Z</dcterms:created>
  <dcterms:modified xsi:type="dcterms:W3CDTF">2023-08-29T01:55:41Z</dcterms:modified>
</cp:coreProperties>
</file>