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2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44D47-7A13-49F5-9D57-A12F81BA8E3A}" type="datetimeFigureOut">
              <a:rPr lang="zh-HK" altLang="en-US" smtClean="0"/>
              <a:t>7/12/2023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D9880-B489-404D-92A3-0A0A1926C8C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79099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44D47-7A13-49F5-9D57-A12F81BA8E3A}" type="datetimeFigureOut">
              <a:rPr lang="zh-HK" altLang="en-US" smtClean="0"/>
              <a:t>7/12/2023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D9880-B489-404D-92A3-0A0A1926C8C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047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0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79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7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540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2824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8490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72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2076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56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13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58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7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31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19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8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03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5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4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8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078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91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74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7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61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52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64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79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如螢幕大小 (4:3)</PresentationFormat>
  <Paragraphs>0</Paragraphs>
  <Slides>30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5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HKSARG - Department of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 HIV/AIDS situation 本地愛滋病情況</dc:title>
  <dc:creator>Department of Health;Centre for Health Protection;Special Preventive Programme</dc:creator>
  <cp:keywords>HIV AIDS 愛滋病病毒感染 愛滋病</cp:keywords>
  <cp:lastModifiedBy>Shirry</cp:lastModifiedBy>
  <cp:revision>2</cp:revision>
  <dcterms:created xsi:type="dcterms:W3CDTF">2023-12-07T09:32:27Z</dcterms:created>
  <dcterms:modified xsi:type="dcterms:W3CDTF">2023-12-07T09:33:04Z</dcterms:modified>
</cp:coreProperties>
</file>