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3CD6-636C-4E96-984D-9F06A58FC5FB}" type="datetimeFigureOut">
              <a:rPr lang="zh-HK" altLang="en-US" smtClean="0"/>
              <a:t>5/3/2024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D67B-EF2F-4DC5-80E1-E2C4415B42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3613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3CD6-636C-4E96-984D-9F06A58FC5FB}" type="datetimeFigureOut">
              <a:rPr lang="zh-HK" altLang="en-US" smtClean="0"/>
              <a:t>5/3/2024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9D67B-EF2F-4DC5-80E1-E2C4415B42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1362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11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92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81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58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2817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5595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2898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04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433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71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3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9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73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85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72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26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26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8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3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9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8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93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6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0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51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3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07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12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如螢幕大小 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4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HKSARG -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Shirry</dc:creator>
  <cp:lastModifiedBy>Shirry</cp:lastModifiedBy>
  <cp:revision>1</cp:revision>
  <dcterms:created xsi:type="dcterms:W3CDTF">2024-03-05T03:16:27Z</dcterms:created>
  <dcterms:modified xsi:type="dcterms:W3CDTF">2024-03-05T03:16:27Z</dcterms:modified>
</cp:coreProperties>
</file>