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2803-7CF8-4CE1-A615-72123FA016F2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0CDA8-7E09-4919-BEC2-6281DFAF1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901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2803-7CF8-4CE1-A615-72123FA016F2}" type="datetimeFigureOut">
              <a:rPr lang="zh-HK" altLang="en-US" smtClean="0"/>
              <a:t>3/6/2024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CDA8-7E09-4919-BEC2-6281DFAF15F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22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6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933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0648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87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9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821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2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1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4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Shirry</dc:creator>
  <cp:lastModifiedBy>Shirry</cp:lastModifiedBy>
  <cp:revision>1</cp:revision>
  <dcterms:created xsi:type="dcterms:W3CDTF">2024-06-03T04:51:55Z</dcterms:created>
  <dcterms:modified xsi:type="dcterms:W3CDTF">2024-06-03T04:51:55Z</dcterms:modified>
</cp:coreProperties>
</file>