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797675" cy="992822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9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6B5B-4493-4D32-B8E9-36F9B7D9C1EB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6264-E79E-473C-98DB-5711DDDD50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942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6B5B-4493-4D32-B8E9-36F9B7D9C1EB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6264-E79E-473C-98DB-5711DDDD50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59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altLang="zh-TW" sz="48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2024 </a:t>
            </a:r>
            <a:r>
              <a:rPr kumimoji="0" lang="zh-TW" altLang="en-US" sz="48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年第 </a:t>
            </a:r>
            <a:r>
              <a:rPr kumimoji="0" lang="en-US" altLang="zh-TW" sz="48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3 </a:t>
            </a:r>
            <a:r>
              <a:rPr kumimoji="0" lang="zh-TW" altLang="en-US" sz="48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季</a:t>
            </a:r>
            <a:r>
              <a:rPr kumimoji="0" lang="en-US" altLang="zh-TW" sz="48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/>
            </a:r>
            <a:br>
              <a:rPr kumimoji="0" lang="en-US" altLang="zh-TW" sz="48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</a:br>
            <a:r>
              <a:rPr kumimoji="0" lang="zh-TW" altLang="en-US" sz="48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本地</a:t>
            </a:r>
            <a:r>
              <a:rPr kumimoji="0" lang="zh-TW" altLang="en-US" sz="4800" b="1" smtClean="0">
                <a:ln w="12700">
                  <a:noFill/>
                  <a:prstDash val="solid"/>
                </a:ln>
                <a:solidFill>
                  <a:srgbClr val="DA373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愛滋病病毒感染</a:t>
            </a:r>
            <a:r>
              <a:rPr kumimoji="0" lang="zh-TW" altLang="en-US" sz="48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情況</a:t>
            </a:r>
            <a:r>
              <a:rPr kumimoji="0" lang="en-US" altLang="zh-TW" sz="48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/>
            </a:r>
            <a:br>
              <a:rPr kumimoji="0" lang="en-US" altLang="zh-TW" sz="4800" b="1" smtClean="0">
                <a:ln w="12700">
                  <a:noFill/>
                  <a:prstDash val="solid"/>
                </a:ln>
                <a:solidFill>
                  <a:srgbClr val="006F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</a:br>
            <a:endParaRPr lang="en-US" sz="4800" b="1" dirty="0">
              <a:ln w="12700">
                <a:noFill/>
                <a:prstDash val="solid"/>
              </a:ln>
              <a:solidFill>
                <a:srgbClr val="006FB4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5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01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9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1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6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91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大綱</a:t>
            </a:r>
            <a:endParaRPr lang="en-US" b="1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3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6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17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2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大綱</a:t>
            </a:r>
            <a:endParaRPr lang="en-US" b="1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67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5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35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75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56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07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01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45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58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大綱</a:t>
            </a:r>
            <a:endParaRPr lang="en-US" b="1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55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1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34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79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2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3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9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9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7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1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8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</Words>
  <Application>Microsoft Office PowerPoint</Application>
  <PresentationFormat>寬螢幕</PresentationFormat>
  <Paragraphs>4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8" baseType="lpstr">
      <vt:lpstr>Microsoft JhengHei</vt:lpstr>
      <vt:lpstr>新細明體</vt:lpstr>
      <vt:lpstr>Arial</vt:lpstr>
      <vt:lpstr>Calibri</vt:lpstr>
      <vt:lpstr>Calibri Light</vt:lpstr>
      <vt:lpstr>Office 佈景主題</vt:lpstr>
      <vt:lpstr>2024 年第 3 季 本地愛滋病病毒感染情況 </vt:lpstr>
      <vt:lpstr>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大綱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 / AIDS situation 本地愛滋病情況</dc:title>
  <dc:creator>Department of Health;Centre for Health Protection;Special Preventive Programme</dc:creator>
  <cp:keywords>HIV AIDS 愛滋病病毒感染 愛滋病</cp:keywords>
  <cp:lastModifiedBy>Shirry</cp:lastModifiedBy>
  <cp:revision>2</cp:revision>
  <dcterms:created xsi:type="dcterms:W3CDTF">2024-11-26T09:25:38Z</dcterms:created>
  <dcterms:modified xsi:type="dcterms:W3CDTF">2024-11-26T09:31:41Z</dcterms:modified>
</cp:coreProperties>
</file>