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5CE4-8118-4DF5-90CF-6E84B669301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4E3F-CEDC-445B-8BCE-323C55C2AFE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077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5CE4-8118-4DF5-90CF-6E84B6693011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4E3F-CEDC-445B-8BCE-323C55C2AFE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407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sz="44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Local HIV / AIDS situation</a:t>
            </a:r>
            <a:r>
              <a:rPr kumimoji="0" lang="en-US" altLang="zh-TW" sz="44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/>
            </a:r>
            <a:br>
              <a:rPr kumimoji="0" lang="en-US" altLang="zh-TW" sz="44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en-GB" altLang="zh-TW" sz="44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en-GB" altLang="zh-TW" sz="4400" b="1" baseline="30000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rd</a:t>
            </a:r>
            <a:r>
              <a:rPr lang="en-GB" altLang="zh-TW" sz="44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Quarter 2024</a:t>
            </a:r>
            <a:endParaRPr lang="en-US" sz="4400" b="1" dirty="0">
              <a:ln w="12700">
                <a:noFill/>
                <a:prstDash val="solid"/>
              </a:ln>
              <a:solidFill>
                <a:srgbClr val="006FB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4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6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1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9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1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b="1" smtClean="0"/>
              <a:t>Outline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3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2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0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b="1" smtClean="0"/>
              <a:t>Outline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6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5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30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18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4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70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18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7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b="1" smtClean="0"/>
              <a:t>Outline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4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9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8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31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95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5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寬螢幕</PresentationFormat>
  <Paragraphs>4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Microsoft JhengHei</vt:lpstr>
      <vt:lpstr>新細明體</vt:lpstr>
      <vt:lpstr>Arial</vt:lpstr>
      <vt:lpstr>Calibri</vt:lpstr>
      <vt:lpstr>Calibri Light</vt:lpstr>
      <vt:lpstr>Office 佈景主題</vt:lpstr>
      <vt:lpstr>Local HIV / AIDS situation 3rd Quarter 2024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 / AIDS situation 本地愛滋病情況</dc:title>
  <dc:creator>Department of Health;Centre for Health Protection;Special Preventive Programme</dc:creator>
  <cp:keywords>HIV AIDS 愛滋病病毒感染 愛滋病</cp:keywords>
  <cp:lastModifiedBy>Shirry</cp:lastModifiedBy>
  <cp:revision>2</cp:revision>
  <dcterms:created xsi:type="dcterms:W3CDTF">2024-11-26T09:30:17Z</dcterms:created>
  <dcterms:modified xsi:type="dcterms:W3CDTF">2024-11-26T09:31:38Z</dcterms:modified>
</cp:coreProperties>
</file>