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B1B3-00AA-4D65-88E0-DAD7A5345226}" type="datetimeFigureOut">
              <a:rPr lang="zh-HK" altLang="en-US" smtClean="0"/>
              <a:t>8/4/2025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8FFB-ECBA-4391-8E4C-B56D576047E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133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4B1B3-00AA-4D65-88E0-DAD7A5345226}" type="datetimeFigureOut">
              <a:rPr lang="zh-HK" altLang="en-US" smtClean="0"/>
              <a:t>8/4/2025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8FFB-ECBA-4391-8E4C-B56D576047E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89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1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3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5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0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21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2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6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2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9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5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7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1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3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7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4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2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3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7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9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58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35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70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3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1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5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4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香港特別行政區政府 - 衞生署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本地愛滋病病毒感染情況</dc:title>
  <dc:creator>衞生署;衞生防護中心;特別預防計劃</dc:creator>
  <cp:keywords>HIV AIDS 愛滋病病毒感染 愛滋病</cp:keywords>
  <cp:lastModifiedBy>Shirry</cp:lastModifiedBy>
  <cp:revision>2</cp:revision>
  <dcterms:created xsi:type="dcterms:W3CDTF">2025-04-08T04:04:28Z</dcterms:created>
  <dcterms:modified xsi:type="dcterms:W3CDTF">2025-04-08T04:09:24Z</dcterms:modified>
</cp:coreProperties>
</file>